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heme/themeOverride5.xml" ContentType="application/vnd.openxmlformats-officedocument.themeOverride+xml"/>
  <Override PartName="/ppt/tags/tag3.xml" ContentType="application/vnd.openxmlformats-officedocument.presentationml.tags+xml"/>
  <Override PartName="/ppt/theme/themeOverride6.xml" ContentType="application/vnd.openxmlformats-officedocument.themeOverride+xml"/>
  <Override PartName="/ppt/tags/tag4.xml" ContentType="application/vnd.openxmlformats-officedocument.presentationml.tags+xml"/>
  <Override PartName="/ppt/theme/themeOverride7.xml" ContentType="application/vnd.openxmlformats-officedocument.themeOverride+xml"/>
  <Override PartName="/ppt/tags/tag5.xml" ContentType="application/vnd.openxmlformats-officedocument.presentationml.tags+xml"/>
  <Override PartName="/ppt/theme/themeOverride8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tags/tag6.xml" ContentType="application/vnd.openxmlformats-officedocument.presentationml.tags+xml"/>
  <Override PartName="/ppt/theme/themeOverride10.xml" ContentType="application/vnd.openxmlformats-officedocument.themeOverride+xml"/>
  <Override PartName="/ppt/tags/tag7.xml" ContentType="application/vnd.openxmlformats-officedocument.presentationml.tags+xml"/>
  <Override PartName="/ppt/theme/themeOverride11.xml" ContentType="application/vnd.openxmlformats-officedocument.themeOverride+xml"/>
  <Override PartName="/ppt/tags/tag8.xml" ContentType="application/vnd.openxmlformats-officedocument.presentationml.tags+xml"/>
  <Override PartName="/ppt/theme/themeOverride12.xml" ContentType="application/vnd.openxmlformats-officedocument.themeOverride+xml"/>
  <Override PartName="/ppt/tags/tag9.xml" ContentType="application/vnd.openxmlformats-officedocument.presentationml.tags+xml"/>
  <Override PartName="/ppt/theme/themeOverride1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4.xml" ContentType="application/vnd.openxmlformats-officedocument.themeOverride+xml"/>
  <Override PartName="/ppt/tags/tag10.xml" ContentType="application/vnd.openxmlformats-officedocument.presentationml.tags+xml"/>
  <Override PartName="/ppt/theme/themeOverride15.xml" ContentType="application/vnd.openxmlformats-officedocument.themeOverride+xml"/>
  <Override PartName="/ppt/tags/tag11.xml" ContentType="application/vnd.openxmlformats-officedocument.presentationml.tags+xml"/>
  <Override PartName="/ppt/theme/themeOverride16.xml" ContentType="application/vnd.openxmlformats-officedocument.themeOverride+xml"/>
  <Override PartName="/ppt/tags/tag12.xml" ContentType="application/vnd.openxmlformats-officedocument.presentationml.tags+xml"/>
  <Override PartName="/ppt/theme/themeOverride17.xml" ContentType="application/vnd.openxmlformats-officedocument.themeOverride+xml"/>
  <Override PartName="/ppt/tags/tag13.xml" ContentType="application/vnd.openxmlformats-officedocument.presentationml.tags+xml"/>
  <Override PartName="/ppt/theme/themeOverride18.xml" ContentType="application/vnd.openxmlformats-officedocument.themeOverride+xml"/>
  <Override PartName="/ppt/tags/tag14.xml" ContentType="application/vnd.openxmlformats-officedocument.presentationml.tags+xml"/>
  <Override PartName="/ppt/theme/themeOverride19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0.xml" ContentType="application/vnd.openxmlformats-officedocument.themeOverride+xml"/>
  <Override PartName="/ppt/tags/tag15.xml" ContentType="application/vnd.openxmlformats-officedocument.presentationml.tags+xml"/>
  <Override PartName="/ppt/theme/themeOverride21.xml" ContentType="application/vnd.openxmlformats-officedocument.themeOverride+xml"/>
  <Override PartName="/ppt/tags/tag16.xml" ContentType="application/vnd.openxmlformats-officedocument.presentationml.tags+xml"/>
  <Override PartName="/ppt/theme/themeOverride22.xml" ContentType="application/vnd.openxmlformats-officedocument.themeOverride+xml"/>
  <Override PartName="/ppt/tags/tag17.xml" ContentType="application/vnd.openxmlformats-officedocument.presentationml.tags+xml"/>
  <Override PartName="/ppt/theme/themeOverride23.xml" ContentType="application/vnd.openxmlformats-officedocument.themeOverr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427" r:id="rId2"/>
    <p:sldId id="407" r:id="rId3"/>
    <p:sldId id="395" r:id="rId4"/>
    <p:sldId id="434" r:id="rId5"/>
    <p:sldId id="438" r:id="rId6"/>
    <p:sldId id="437" r:id="rId7"/>
    <p:sldId id="431" r:id="rId8"/>
    <p:sldId id="396" r:id="rId9"/>
    <p:sldId id="428" r:id="rId10"/>
    <p:sldId id="433" r:id="rId11"/>
    <p:sldId id="436" r:id="rId12"/>
    <p:sldId id="435" r:id="rId13"/>
    <p:sldId id="398" r:id="rId14"/>
    <p:sldId id="430" r:id="rId15"/>
    <p:sldId id="432" r:id="rId16"/>
    <p:sldId id="439" r:id="rId17"/>
    <p:sldId id="440" r:id="rId18"/>
    <p:sldId id="441" r:id="rId19"/>
    <p:sldId id="442" r:id="rId20"/>
    <p:sldId id="443" r:id="rId21"/>
    <p:sldId id="429" r:id="rId22"/>
    <p:sldId id="444" r:id="rId23"/>
    <p:sldId id="445" r:id="rId24"/>
    <p:sldId id="446" r:id="rId25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3551"/>
    <a:srgbClr val="00497A"/>
    <a:srgbClr val="7DCCED"/>
    <a:srgbClr val="566F5A"/>
    <a:srgbClr val="292929"/>
    <a:srgbClr val="FFC000"/>
    <a:srgbClr val="13436C"/>
    <a:srgbClr val="0E73BE"/>
    <a:srgbClr val="F1F1F1"/>
    <a:srgbClr val="A9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8" autoAdjust="0"/>
    <p:restoredTop sz="94660"/>
  </p:normalViewPr>
  <p:slideViewPr>
    <p:cSldViewPr>
      <p:cViewPr varScale="1">
        <p:scale>
          <a:sx n="110" d="100"/>
          <a:sy n="110" d="100"/>
        </p:scale>
        <p:origin x="114" y="60"/>
      </p:cViewPr>
      <p:guideLst>
        <p:guide orient="horz" pos="78"/>
        <p:guide pos="2880"/>
        <p:guide orient="horz" pos="1529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2020/3/29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51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31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6384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27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 flipH="1" flipV="1">
            <a:off x="-275198" y="4721713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rgbClr val="44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520" y="4251703"/>
            <a:ext cx="1230373" cy="9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00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967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6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335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77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6AEB7F-4D66-4DB7-96D8-08C59297E25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.mp3"/><Relationship Id="rId7" Type="http://schemas.openxmlformats.org/officeDocument/2006/relationships/image" Target="../media/image5.emf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jpg"/><Relationship Id="rId2" Type="http://schemas.openxmlformats.org/officeDocument/2006/relationships/tags" Target="../tags/tag8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emf"/><Relationship Id="rId5" Type="http://schemas.openxmlformats.org/officeDocument/2006/relationships/image" Target="../media/image5.emf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-3448" y="0"/>
            <a:ext cx="9147448" cy="5143500"/>
          </a:xfrm>
          <a:prstGeom prst="rect">
            <a:avLst/>
          </a:prstGeom>
          <a:solidFill>
            <a:srgbClr val="4435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1501" cy="40334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/>
          <a:srcRect b="26273"/>
          <a:stretch/>
        </p:blipFill>
        <p:spPr>
          <a:xfrm>
            <a:off x="-15918" y="180386"/>
            <a:ext cx="9121501" cy="4094585"/>
          </a:xfrm>
          <a:prstGeom prst="rect">
            <a:avLst/>
          </a:prstGeom>
        </p:spPr>
      </p:pic>
      <p:pic>
        <p:nvPicPr>
          <p:cNvPr id="45" name="Jiaye - Fade Again">
            <a:hlinkClick r:id="" action="ppaction://media"/>
            <a:extLst>
              <a:ext uri="{FF2B5EF4-FFF2-40B4-BE49-F238E27FC236}">
                <a16:creationId xmlns:a16="http://schemas.microsoft.com/office/drawing/2014/main" id="{5269610B-2B65-4718-B741-0DA3526076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84368" y="-956642"/>
            <a:ext cx="609600" cy="609600"/>
          </a:xfrm>
          <a:prstGeom prst="rect">
            <a:avLst/>
          </a:prstGeom>
        </p:spPr>
      </p:pic>
      <p:sp>
        <p:nvSpPr>
          <p:cNvPr id="5" name="Freeform 5"/>
          <p:cNvSpPr>
            <a:spLocks/>
          </p:cNvSpPr>
          <p:nvPr/>
        </p:nvSpPr>
        <p:spPr bwMode="auto">
          <a:xfrm>
            <a:off x="-3448" y="3599633"/>
            <a:ext cx="9172848" cy="1543867"/>
          </a:xfrm>
          <a:custGeom>
            <a:avLst/>
            <a:gdLst>
              <a:gd name="T0" fmla="*/ 2000 w 2000"/>
              <a:gd name="T1" fmla="*/ 0 h 970"/>
              <a:gd name="T2" fmla="*/ 1790 w 2000"/>
              <a:gd name="T3" fmla="*/ 108 h 970"/>
              <a:gd name="T4" fmla="*/ 1584 w 2000"/>
              <a:gd name="T5" fmla="*/ 161 h 970"/>
              <a:gd name="T6" fmla="*/ 1038 w 2000"/>
              <a:gd name="T7" fmla="*/ 253 h 970"/>
              <a:gd name="T8" fmla="*/ 535 w 2000"/>
              <a:gd name="T9" fmla="*/ 205 h 970"/>
              <a:gd name="T10" fmla="*/ 255 w 2000"/>
              <a:gd name="T11" fmla="*/ 76 h 970"/>
              <a:gd name="T12" fmla="*/ 0 w 2000"/>
              <a:gd name="T13" fmla="*/ 97 h 970"/>
              <a:gd name="T14" fmla="*/ 0 w 2000"/>
              <a:gd name="T15" fmla="*/ 970 h 970"/>
              <a:gd name="T16" fmla="*/ 2000 w 2000"/>
              <a:gd name="T17" fmla="*/ 970 h 970"/>
              <a:gd name="T18" fmla="*/ 2000 w 2000"/>
              <a:gd name="T19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0" h="970">
                <a:moveTo>
                  <a:pt x="2000" y="0"/>
                </a:moveTo>
                <a:cubicBezTo>
                  <a:pt x="1924" y="39"/>
                  <a:pt x="1849" y="91"/>
                  <a:pt x="1790" y="108"/>
                </a:cubicBezTo>
                <a:cubicBezTo>
                  <a:pt x="1721" y="127"/>
                  <a:pt x="1650" y="133"/>
                  <a:pt x="1584" y="161"/>
                </a:cubicBezTo>
                <a:cubicBezTo>
                  <a:pt x="1521" y="187"/>
                  <a:pt x="1181" y="315"/>
                  <a:pt x="1038" y="253"/>
                </a:cubicBezTo>
                <a:cubicBezTo>
                  <a:pt x="867" y="177"/>
                  <a:pt x="707" y="254"/>
                  <a:pt x="535" y="205"/>
                </a:cubicBezTo>
                <a:cubicBezTo>
                  <a:pt x="436" y="176"/>
                  <a:pt x="356" y="100"/>
                  <a:pt x="255" y="76"/>
                </a:cubicBezTo>
                <a:cubicBezTo>
                  <a:pt x="168" y="55"/>
                  <a:pt x="83" y="71"/>
                  <a:pt x="0" y="97"/>
                </a:cubicBezTo>
                <a:cubicBezTo>
                  <a:pt x="0" y="970"/>
                  <a:pt x="0" y="970"/>
                  <a:pt x="0" y="970"/>
                </a:cubicBezTo>
                <a:cubicBezTo>
                  <a:pt x="2000" y="970"/>
                  <a:pt x="2000" y="970"/>
                  <a:pt x="2000" y="970"/>
                </a:cubicBezTo>
                <a:lnTo>
                  <a:pt x="2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flipH="1">
            <a:off x="-275198" y="-360055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EBC40F34-8745-418D-BAE8-25247245F192}"/>
              </a:ext>
            </a:extLst>
          </p:cNvPr>
          <p:cNvSpPr txBox="1">
            <a:spLocks/>
          </p:cNvSpPr>
          <p:nvPr/>
        </p:nvSpPr>
        <p:spPr>
          <a:xfrm>
            <a:off x="2567181" y="749275"/>
            <a:ext cx="5327500" cy="678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dirty="0">
                <a:solidFill>
                  <a:srgbClr val="FBFBFC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哈尔滨工业大学模板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4379583-6B86-41EE-B7C7-CB19D78A9729}"/>
              </a:ext>
            </a:extLst>
          </p:cNvPr>
          <p:cNvSpPr txBox="1"/>
          <p:nvPr/>
        </p:nvSpPr>
        <p:spPr>
          <a:xfrm>
            <a:off x="2576654" y="1612480"/>
            <a:ext cx="60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适用于 创业计划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策划方案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商业规划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市场分析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54138B-D460-41B8-B25E-4B6872E0AFB1}"/>
              </a:ext>
            </a:extLst>
          </p:cNvPr>
          <p:cNvSpPr txBox="1"/>
          <p:nvPr/>
        </p:nvSpPr>
        <p:spPr>
          <a:xfrm>
            <a:off x="2576654" y="2172589"/>
            <a:ext cx="4854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汇报人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sz="1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丁香文社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公众号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qq1689929593</a:t>
            </a:r>
            <a:endParaRPr kumimoji="1"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任意多边形 18"/>
          <p:cNvSpPr/>
          <p:nvPr/>
        </p:nvSpPr>
        <p:spPr>
          <a:xfrm flipH="1" flipV="1">
            <a:off x="-275198" y="4419784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rgbClr val="44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3476" y="4322786"/>
            <a:ext cx="1230373" cy="9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20" grpId="0" animBg="1"/>
      <p:bldP spid="18" grpId="0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ṧḷïḓê-TextBox 1">
            <a:extLst>
              <a:ext uri="{FF2B5EF4-FFF2-40B4-BE49-F238E27FC236}">
                <a16:creationId xmlns:a16="http://schemas.microsoft.com/office/drawing/2014/main" id="{C6AF2061-289D-4A66-B383-30E9DCA2B7C8}"/>
              </a:ext>
            </a:extLst>
          </p:cNvPr>
          <p:cNvSpPr txBox="1"/>
          <p:nvPr/>
        </p:nvSpPr>
        <p:spPr>
          <a:xfrm>
            <a:off x="6668034" y="2082951"/>
            <a:ext cx="946413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r>
              <a:rPr lang="zh-CN" altLang="en-US" sz="1400" b="1">
                <a:solidFill>
                  <a:schemeClr val="accent3"/>
                </a:solidFill>
              </a:rPr>
              <a:t>标题文本预设</a:t>
            </a:r>
          </a:p>
        </p:txBody>
      </p:sp>
      <p:sp>
        <p:nvSpPr>
          <p:cNvPr id="4" name="ïṧḷïḓê-Rectangle 2">
            <a:extLst>
              <a:ext uri="{FF2B5EF4-FFF2-40B4-BE49-F238E27FC236}">
                <a16:creationId xmlns:a16="http://schemas.microsoft.com/office/drawing/2014/main" id="{EBBC73C7-00BE-41C1-B686-EA8D38D5F79D}"/>
              </a:ext>
            </a:extLst>
          </p:cNvPr>
          <p:cNvSpPr/>
          <p:nvPr/>
        </p:nvSpPr>
        <p:spPr>
          <a:xfrm>
            <a:off x="6668036" y="2313221"/>
            <a:ext cx="1677735" cy="415498"/>
          </a:xfrm>
          <a:prstGeom prst="rect">
            <a:avLst/>
          </a:prstGeom>
        </p:spPr>
        <p:txBody>
          <a:bodyPr wrap="square">
            <a:normAutofit fontScale="7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>
                <a:solidFill>
                  <a:schemeClr val="tx2"/>
                </a:solidFill>
              </a:rPr>
              <a:t>此部分内容作为文字排版占位显示</a:t>
            </a:r>
            <a:br>
              <a:rPr lang="zh-CN" altLang="en-US" sz="1000">
                <a:solidFill>
                  <a:schemeClr val="tx2"/>
                </a:solidFill>
              </a:rPr>
            </a:br>
            <a:r>
              <a:rPr lang="zh-CN" altLang="en-US" sz="1000">
                <a:solidFill>
                  <a:schemeClr val="tx2"/>
                </a:solidFill>
              </a:rPr>
              <a:t>（建议使用主题字体）。</a:t>
            </a:r>
          </a:p>
        </p:txBody>
      </p:sp>
      <p:sp>
        <p:nvSpPr>
          <p:cNvPr id="5" name="ïṧḷïḓê-TextBox 3">
            <a:extLst>
              <a:ext uri="{FF2B5EF4-FFF2-40B4-BE49-F238E27FC236}">
                <a16:creationId xmlns:a16="http://schemas.microsoft.com/office/drawing/2014/main" id="{9895BB2B-4D4A-408B-91BC-CB59A239D918}"/>
              </a:ext>
            </a:extLst>
          </p:cNvPr>
          <p:cNvSpPr txBox="1"/>
          <p:nvPr/>
        </p:nvSpPr>
        <p:spPr>
          <a:xfrm>
            <a:off x="6668034" y="3530805"/>
            <a:ext cx="946413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r>
              <a:rPr lang="zh-CN" altLang="en-US" sz="1400" b="1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6" name="ïṧḷïḓê-Rectangle 4">
            <a:extLst>
              <a:ext uri="{FF2B5EF4-FFF2-40B4-BE49-F238E27FC236}">
                <a16:creationId xmlns:a16="http://schemas.microsoft.com/office/drawing/2014/main" id="{18686BFC-85BA-42EA-BD6F-614EB5E011BB}"/>
              </a:ext>
            </a:extLst>
          </p:cNvPr>
          <p:cNvSpPr/>
          <p:nvPr/>
        </p:nvSpPr>
        <p:spPr>
          <a:xfrm>
            <a:off x="6668036" y="3745962"/>
            <a:ext cx="1677735" cy="415498"/>
          </a:xfrm>
          <a:prstGeom prst="rect">
            <a:avLst/>
          </a:prstGeom>
        </p:spPr>
        <p:txBody>
          <a:bodyPr wrap="square">
            <a:normAutofit fontScale="70000" lnSpcReduction="200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>
                <a:solidFill>
                  <a:schemeClr val="tx2"/>
                </a:solidFill>
              </a:rPr>
              <a:t>此部分内容作为文字排版占位显示</a:t>
            </a:r>
            <a:br>
              <a:rPr lang="zh-CN" altLang="en-US" sz="1000">
                <a:solidFill>
                  <a:schemeClr val="tx2"/>
                </a:solidFill>
              </a:rPr>
            </a:br>
            <a:r>
              <a:rPr lang="zh-CN" altLang="en-US" sz="1000">
                <a:solidFill>
                  <a:schemeClr val="tx2"/>
                </a:solidFill>
              </a:rPr>
              <a:t>（建议使用主题字体）。</a:t>
            </a:r>
          </a:p>
        </p:txBody>
      </p:sp>
      <p:sp>
        <p:nvSpPr>
          <p:cNvPr id="7" name="ïṧḷïḓê-TextBox 5">
            <a:extLst>
              <a:ext uri="{FF2B5EF4-FFF2-40B4-BE49-F238E27FC236}">
                <a16:creationId xmlns:a16="http://schemas.microsoft.com/office/drawing/2014/main" id="{FFEC0B2F-643D-4965-A782-DCE5335A0506}"/>
              </a:ext>
            </a:extLst>
          </p:cNvPr>
          <p:cNvSpPr txBox="1"/>
          <p:nvPr/>
        </p:nvSpPr>
        <p:spPr>
          <a:xfrm>
            <a:off x="1527331" y="1354113"/>
            <a:ext cx="946413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r"/>
            <a:r>
              <a:rPr lang="zh-CN" altLang="en-US" sz="1400" b="1" dirty="0">
                <a:solidFill>
                  <a:schemeClr val="accent4"/>
                </a:solidFill>
              </a:rPr>
              <a:t>标题文本预设</a:t>
            </a:r>
          </a:p>
        </p:txBody>
      </p:sp>
      <p:sp>
        <p:nvSpPr>
          <p:cNvPr id="8" name="ïṧḷïḓê-Rectangle 6">
            <a:extLst>
              <a:ext uri="{FF2B5EF4-FFF2-40B4-BE49-F238E27FC236}">
                <a16:creationId xmlns:a16="http://schemas.microsoft.com/office/drawing/2014/main" id="{383064FC-535E-46F5-A278-128C656FD3BF}"/>
              </a:ext>
            </a:extLst>
          </p:cNvPr>
          <p:cNvSpPr/>
          <p:nvPr/>
        </p:nvSpPr>
        <p:spPr>
          <a:xfrm>
            <a:off x="796010" y="1584383"/>
            <a:ext cx="1677735" cy="415498"/>
          </a:xfrm>
          <a:prstGeom prst="rect">
            <a:avLst/>
          </a:prstGeom>
        </p:spPr>
        <p:txBody>
          <a:bodyPr wrap="square">
            <a:normAutofit fontScale="70000" lnSpcReduction="200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000">
                <a:solidFill>
                  <a:schemeClr val="tx2"/>
                </a:solidFill>
              </a:rPr>
              <a:t>此部分内容作为文字排版占位显示</a:t>
            </a:r>
            <a:br>
              <a:rPr lang="zh-CN" altLang="en-US" sz="1000">
                <a:solidFill>
                  <a:schemeClr val="tx2"/>
                </a:solidFill>
              </a:rPr>
            </a:br>
            <a:r>
              <a:rPr lang="zh-CN" altLang="en-US" sz="1000">
                <a:solidFill>
                  <a:schemeClr val="tx2"/>
                </a:solidFill>
              </a:rPr>
              <a:t>（建议使用主题字体）。</a:t>
            </a:r>
          </a:p>
        </p:txBody>
      </p:sp>
      <p:sp>
        <p:nvSpPr>
          <p:cNvPr id="9" name="ïṧḷïḓê-TextBox 7">
            <a:extLst>
              <a:ext uri="{FF2B5EF4-FFF2-40B4-BE49-F238E27FC236}">
                <a16:creationId xmlns:a16="http://schemas.microsoft.com/office/drawing/2014/main" id="{8F5055B8-728B-4884-8B51-D4E413176BB9}"/>
              </a:ext>
            </a:extLst>
          </p:cNvPr>
          <p:cNvSpPr txBox="1"/>
          <p:nvPr/>
        </p:nvSpPr>
        <p:spPr>
          <a:xfrm>
            <a:off x="1527331" y="2804856"/>
            <a:ext cx="946413" cy="230833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r"/>
            <a:r>
              <a:rPr lang="zh-CN" altLang="en-US" sz="1400" b="1">
                <a:solidFill>
                  <a:schemeClr val="accent2"/>
                </a:solidFill>
              </a:rPr>
              <a:t>标题文本预设</a:t>
            </a:r>
          </a:p>
        </p:txBody>
      </p:sp>
      <p:sp>
        <p:nvSpPr>
          <p:cNvPr id="10" name="ïṧḷïḓê-Rectangle 8">
            <a:extLst>
              <a:ext uri="{FF2B5EF4-FFF2-40B4-BE49-F238E27FC236}">
                <a16:creationId xmlns:a16="http://schemas.microsoft.com/office/drawing/2014/main" id="{97BDCFC0-6332-4A5D-BD12-4BC3F3B8C031}"/>
              </a:ext>
            </a:extLst>
          </p:cNvPr>
          <p:cNvSpPr/>
          <p:nvPr/>
        </p:nvSpPr>
        <p:spPr>
          <a:xfrm>
            <a:off x="796010" y="3035126"/>
            <a:ext cx="1677735" cy="415498"/>
          </a:xfrm>
          <a:prstGeom prst="rect">
            <a:avLst/>
          </a:prstGeom>
        </p:spPr>
        <p:txBody>
          <a:bodyPr wrap="square">
            <a:normAutofit fontScale="70000" lnSpcReduction="200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000">
                <a:solidFill>
                  <a:schemeClr val="tx2"/>
                </a:solidFill>
              </a:rPr>
              <a:t>此部分内容作为文字排版占位显示</a:t>
            </a:r>
            <a:br>
              <a:rPr lang="zh-CN" altLang="en-US" sz="1000">
                <a:solidFill>
                  <a:schemeClr val="tx2"/>
                </a:solidFill>
              </a:rPr>
            </a:br>
            <a:r>
              <a:rPr lang="zh-CN" altLang="en-US" sz="1000">
                <a:solidFill>
                  <a:schemeClr val="tx2"/>
                </a:solidFill>
              </a:rPr>
              <a:t>（建议使用主题字体）。</a:t>
            </a:r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B704C5C4-C1D8-4306-BEBE-58DE2DE07CC4}"/>
              </a:ext>
            </a:extLst>
          </p:cNvPr>
          <p:cNvGrpSpPr/>
          <p:nvPr/>
        </p:nvGrpSpPr>
        <p:grpSpPr>
          <a:xfrm>
            <a:off x="2589616" y="1149800"/>
            <a:ext cx="3964771" cy="3422201"/>
            <a:chOff x="3452821" y="1533067"/>
            <a:chExt cx="5286361" cy="4562936"/>
          </a:xfrm>
        </p:grpSpPr>
        <p:sp>
          <p:nvSpPr>
            <p:cNvPr id="12" name="ïṧḷïḓê-Rectangle 10">
              <a:extLst>
                <a:ext uri="{FF2B5EF4-FFF2-40B4-BE49-F238E27FC236}">
                  <a16:creationId xmlns:a16="http://schemas.microsoft.com/office/drawing/2014/main" id="{5DA30846-A8FD-473F-B2DD-28748ACA0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4519" y="2777269"/>
              <a:ext cx="157163" cy="42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ṧḷïḓê-Rectangle 11">
              <a:extLst>
                <a:ext uri="{FF2B5EF4-FFF2-40B4-BE49-F238E27FC236}">
                  <a16:creationId xmlns:a16="http://schemas.microsoft.com/office/drawing/2014/main" id="{39E61305-1371-4BFA-B94C-7462864A6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284" y="3738576"/>
              <a:ext cx="159781" cy="42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ṧḷïḓê-Rectangle 12">
              <a:extLst>
                <a:ext uri="{FF2B5EF4-FFF2-40B4-BE49-F238E27FC236}">
                  <a16:creationId xmlns:a16="http://schemas.microsoft.com/office/drawing/2014/main" id="{D3BB356F-08DF-4A8B-BA2C-3799D769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4519" y="4707743"/>
              <a:ext cx="157163" cy="42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ṧḷïḓê-Freeform: Shape 13">
              <a:extLst>
                <a:ext uri="{FF2B5EF4-FFF2-40B4-BE49-F238E27FC236}">
                  <a16:creationId xmlns:a16="http://schemas.microsoft.com/office/drawing/2014/main" id="{FB5C5507-5EBA-4813-ADB6-C6D3DB9B6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63" y="1538310"/>
              <a:ext cx="516015" cy="958687"/>
            </a:xfrm>
            <a:custGeom>
              <a:avLst/>
              <a:gdLst>
                <a:gd name="T0" fmla="*/ 0 w 197"/>
                <a:gd name="T1" fmla="*/ 0 h 366"/>
                <a:gd name="T2" fmla="*/ 0 w 197"/>
                <a:gd name="T3" fmla="*/ 102 h 366"/>
                <a:gd name="T4" fmla="*/ 59 w 197"/>
                <a:gd name="T5" fmla="*/ 102 h 366"/>
                <a:gd name="T6" fmla="*/ 59 w 197"/>
                <a:gd name="T7" fmla="*/ 264 h 366"/>
                <a:gd name="T8" fmla="*/ 0 w 197"/>
                <a:gd name="T9" fmla="*/ 264 h 366"/>
                <a:gd name="T10" fmla="*/ 0 w 197"/>
                <a:gd name="T11" fmla="*/ 366 h 366"/>
                <a:gd name="T12" fmla="*/ 197 w 197"/>
                <a:gd name="T13" fmla="*/ 183 h 366"/>
                <a:gd name="T14" fmla="*/ 0 w 197"/>
                <a:gd name="T1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366">
                  <a:moveTo>
                    <a:pt x="0" y="0"/>
                  </a:moveTo>
                  <a:lnTo>
                    <a:pt x="0" y="102"/>
                  </a:lnTo>
                  <a:lnTo>
                    <a:pt x="59" y="102"/>
                  </a:lnTo>
                  <a:lnTo>
                    <a:pt x="59" y="264"/>
                  </a:lnTo>
                  <a:lnTo>
                    <a:pt x="0" y="264"/>
                  </a:lnTo>
                  <a:lnTo>
                    <a:pt x="0" y="366"/>
                  </a:lnTo>
                  <a:lnTo>
                    <a:pt x="197" y="18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ṧḷïḓê-Freeform: Shape 14">
              <a:extLst>
                <a:ext uri="{FF2B5EF4-FFF2-40B4-BE49-F238E27FC236}">
                  <a16:creationId xmlns:a16="http://schemas.microsoft.com/office/drawing/2014/main" id="{E687245A-40B0-4E1D-B5AE-41895CBBD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65" y="1805484"/>
              <a:ext cx="154543" cy="424337"/>
            </a:xfrm>
            <a:custGeom>
              <a:avLst/>
              <a:gdLst>
                <a:gd name="T0" fmla="*/ 59 w 59"/>
                <a:gd name="T1" fmla="*/ 0 h 162"/>
                <a:gd name="T2" fmla="*/ 0 w 59"/>
                <a:gd name="T3" fmla="*/ 0 h 162"/>
                <a:gd name="T4" fmla="*/ 0 w 59"/>
                <a:gd name="T5" fmla="*/ 81 h 162"/>
                <a:gd name="T6" fmla="*/ 0 w 59"/>
                <a:gd name="T7" fmla="*/ 162 h 162"/>
                <a:gd name="T8" fmla="*/ 59 w 59"/>
                <a:gd name="T9" fmla="*/ 162 h 162"/>
                <a:gd name="T10" fmla="*/ 59 w 59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62">
                  <a:moveTo>
                    <a:pt x="59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0" y="162"/>
                  </a:lnTo>
                  <a:lnTo>
                    <a:pt x="59" y="162"/>
                  </a:lnTo>
                  <a:lnTo>
                    <a:pt x="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ṧḷïḓê-Freeform: Shape 15">
              <a:extLst>
                <a:ext uri="{FF2B5EF4-FFF2-40B4-BE49-F238E27FC236}">
                  <a16:creationId xmlns:a16="http://schemas.microsoft.com/office/drawing/2014/main" id="{AE75E66E-997D-4BAB-838A-8E84576AD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171" y="4440565"/>
              <a:ext cx="285511" cy="267175"/>
            </a:xfrm>
            <a:custGeom>
              <a:avLst/>
              <a:gdLst>
                <a:gd name="T0" fmla="*/ 109 w 109"/>
                <a:gd name="T1" fmla="*/ 0 h 102"/>
                <a:gd name="T2" fmla="*/ 0 w 109"/>
                <a:gd name="T3" fmla="*/ 102 h 102"/>
                <a:gd name="T4" fmla="*/ 109 w 109"/>
                <a:gd name="T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102">
                  <a:moveTo>
                    <a:pt x="109" y="0"/>
                  </a:moveTo>
                  <a:lnTo>
                    <a:pt x="0" y="10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D1E7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ṧḷïḓê-Freeform: Shape 16">
              <a:extLst>
                <a:ext uri="{FF2B5EF4-FFF2-40B4-BE49-F238E27FC236}">
                  <a16:creationId xmlns:a16="http://schemas.microsoft.com/office/drawing/2014/main" id="{8C001A25-49ED-4350-9617-D1064A9F8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171" y="4440565"/>
              <a:ext cx="285511" cy="267175"/>
            </a:xfrm>
            <a:custGeom>
              <a:avLst/>
              <a:gdLst>
                <a:gd name="T0" fmla="*/ 109 w 109"/>
                <a:gd name="T1" fmla="*/ 0 h 102"/>
                <a:gd name="T2" fmla="*/ 0 w 109"/>
                <a:gd name="T3" fmla="*/ 102 h 102"/>
                <a:gd name="T4" fmla="*/ 109 w 109"/>
                <a:gd name="T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102">
                  <a:moveTo>
                    <a:pt x="109" y="0"/>
                  </a:moveTo>
                  <a:lnTo>
                    <a:pt x="0" y="102"/>
                  </a:lnTo>
                  <a:lnTo>
                    <a:pt x="1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ṧḷïḓê-Freeform: Shape 17">
              <a:extLst>
                <a:ext uri="{FF2B5EF4-FFF2-40B4-BE49-F238E27FC236}">
                  <a16:creationId xmlns:a16="http://schemas.microsoft.com/office/drawing/2014/main" id="{0BBA1FE8-3753-47C0-A70D-5E4CACC72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669" y="4707741"/>
              <a:ext cx="230505" cy="212168"/>
            </a:xfrm>
            <a:custGeom>
              <a:avLst/>
              <a:gdLst>
                <a:gd name="T0" fmla="*/ 88 w 88"/>
                <a:gd name="T1" fmla="*/ 0 h 81"/>
                <a:gd name="T2" fmla="*/ 88 w 88"/>
                <a:gd name="T3" fmla="*/ 0 h 81"/>
                <a:gd name="T4" fmla="*/ 0 w 88"/>
                <a:gd name="T5" fmla="*/ 81 h 81"/>
                <a:gd name="T6" fmla="*/ 88 w 88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81">
                  <a:moveTo>
                    <a:pt x="88" y="0"/>
                  </a:moveTo>
                  <a:lnTo>
                    <a:pt x="88" y="0"/>
                  </a:lnTo>
                  <a:lnTo>
                    <a:pt x="0" y="8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ACD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ṧḷïḓê-Freeform: Shape 18">
              <a:extLst>
                <a:ext uri="{FF2B5EF4-FFF2-40B4-BE49-F238E27FC236}">
                  <a16:creationId xmlns:a16="http://schemas.microsoft.com/office/drawing/2014/main" id="{24649A9C-DE82-455E-813D-D9609CA53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669" y="4707741"/>
              <a:ext cx="230505" cy="212168"/>
            </a:xfrm>
            <a:custGeom>
              <a:avLst/>
              <a:gdLst>
                <a:gd name="T0" fmla="*/ 88 w 88"/>
                <a:gd name="T1" fmla="*/ 0 h 81"/>
                <a:gd name="T2" fmla="*/ 88 w 88"/>
                <a:gd name="T3" fmla="*/ 0 h 81"/>
                <a:gd name="T4" fmla="*/ 0 w 88"/>
                <a:gd name="T5" fmla="*/ 81 h 81"/>
                <a:gd name="T6" fmla="*/ 88 w 88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81">
                  <a:moveTo>
                    <a:pt x="88" y="0"/>
                  </a:moveTo>
                  <a:lnTo>
                    <a:pt x="88" y="0"/>
                  </a:lnTo>
                  <a:lnTo>
                    <a:pt x="0" y="81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ṧḷïḓê-Freeform: Shape 19">
              <a:extLst>
                <a:ext uri="{FF2B5EF4-FFF2-40B4-BE49-F238E27FC236}">
                  <a16:creationId xmlns:a16="http://schemas.microsoft.com/office/drawing/2014/main" id="{E87FA2BA-3040-4C3A-B606-5772A9942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285" y="3471402"/>
              <a:ext cx="290751" cy="267175"/>
            </a:xfrm>
            <a:custGeom>
              <a:avLst/>
              <a:gdLst>
                <a:gd name="T0" fmla="*/ 0 w 111"/>
                <a:gd name="T1" fmla="*/ 0 h 102"/>
                <a:gd name="T2" fmla="*/ 111 w 111"/>
                <a:gd name="T3" fmla="*/ 102 h 102"/>
                <a:gd name="T4" fmla="*/ 0 w 111"/>
                <a:gd name="T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102">
                  <a:moveTo>
                    <a:pt x="0" y="0"/>
                  </a:moveTo>
                  <a:lnTo>
                    <a:pt x="111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E7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ḷïḓê-Freeform: Shape 20">
              <a:extLst>
                <a:ext uri="{FF2B5EF4-FFF2-40B4-BE49-F238E27FC236}">
                  <a16:creationId xmlns:a16="http://schemas.microsoft.com/office/drawing/2014/main" id="{41FBD290-3D7E-4124-B16F-A472BE96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285" y="3471402"/>
              <a:ext cx="290751" cy="267175"/>
            </a:xfrm>
            <a:custGeom>
              <a:avLst/>
              <a:gdLst>
                <a:gd name="T0" fmla="*/ 0 w 111"/>
                <a:gd name="T1" fmla="*/ 0 h 102"/>
                <a:gd name="T2" fmla="*/ 111 w 111"/>
                <a:gd name="T3" fmla="*/ 102 h 102"/>
                <a:gd name="T4" fmla="*/ 0 w 111"/>
                <a:gd name="T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102">
                  <a:moveTo>
                    <a:pt x="0" y="0"/>
                  </a:moveTo>
                  <a:lnTo>
                    <a:pt x="111" y="1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ṧḷïḓê-Freeform: Shape 21">
              <a:extLst>
                <a:ext uri="{FF2B5EF4-FFF2-40B4-BE49-F238E27FC236}">
                  <a16:creationId xmlns:a16="http://schemas.microsoft.com/office/drawing/2014/main" id="{907AB6C3-7522-4DAC-854A-7DBAE2789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036" y="3738574"/>
              <a:ext cx="230505" cy="212168"/>
            </a:xfrm>
            <a:custGeom>
              <a:avLst/>
              <a:gdLst>
                <a:gd name="T0" fmla="*/ 0 w 88"/>
                <a:gd name="T1" fmla="*/ 0 h 81"/>
                <a:gd name="T2" fmla="*/ 0 w 88"/>
                <a:gd name="T3" fmla="*/ 0 h 81"/>
                <a:gd name="T4" fmla="*/ 88 w 88"/>
                <a:gd name="T5" fmla="*/ 81 h 81"/>
                <a:gd name="T6" fmla="*/ 0 w 88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81">
                  <a:moveTo>
                    <a:pt x="0" y="0"/>
                  </a:moveTo>
                  <a:lnTo>
                    <a:pt x="0" y="0"/>
                  </a:lnTo>
                  <a:lnTo>
                    <a:pt x="88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D3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ṧḷïḓê-Freeform: Shape 22">
              <a:extLst>
                <a:ext uri="{FF2B5EF4-FFF2-40B4-BE49-F238E27FC236}">
                  <a16:creationId xmlns:a16="http://schemas.microsoft.com/office/drawing/2014/main" id="{89C52B65-D575-4CE3-9EFC-7B0F8AEC2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036" y="3738574"/>
              <a:ext cx="230505" cy="212168"/>
            </a:xfrm>
            <a:custGeom>
              <a:avLst/>
              <a:gdLst>
                <a:gd name="T0" fmla="*/ 0 w 88"/>
                <a:gd name="T1" fmla="*/ 0 h 81"/>
                <a:gd name="T2" fmla="*/ 0 w 88"/>
                <a:gd name="T3" fmla="*/ 0 h 81"/>
                <a:gd name="T4" fmla="*/ 88 w 88"/>
                <a:gd name="T5" fmla="*/ 81 h 81"/>
                <a:gd name="T6" fmla="*/ 0 w 88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81">
                  <a:moveTo>
                    <a:pt x="0" y="0"/>
                  </a:moveTo>
                  <a:lnTo>
                    <a:pt x="0" y="0"/>
                  </a:lnTo>
                  <a:lnTo>
                    <a:pt x="88" y="8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5" name="Group 23">
              <a:extLst>
                <a:ext uri="{FF2B5EF4-FFF2-40B4-BE49-F238E27FC236}">
                  <a16:creationId xmlns:a16="http://schemas.microsoft.com/office/drawing/2014/main" id="{8C462F9F-DDF5-4C5E-B627-6290269FE917}"/>
                </a:ext>
              </a:extLst>
            </p:cNvPr>
            <p:cNvGrpSpPr/>
            <p:nvPr/>
          </p:nvGrpSpPr>
          <p:grpSpPr>
            <a:xfrm>
              <a:off x="3531541" y="1533067"/>
              <a:ext cx="3822670" cy="1665919"/>
              <a:chOff x="3531540" y="1533066"/>
              <a:chExt cx="3822670" cy="1665918"/>
            </a:xfrm>
          </p:grpSpPr>
          <p:sp>
            <p:nvSpPr>
              <p:cNvPr id="70" name="ïṧḷïḓê-Freeform: Shape 68">
                <a:extLst>
                  <a:ext uri="{FF2B5EF4-FFF2-40B4-BE49-F238E27FC236}">
                    <a16:creationId xmlns:a16="http://schemas.microsoft.com/office/drawing/2014/main" id="{39BEEEAA-5D89-4D22-97AA-FA09A581B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540" y="1805482"/>
                <a:ext cx="3289922" cy="1393502"/>
              </a:xfrm>
              <a:custGeom>
                <a:avLst/>
                <a:gdLst>
                  <a:gd name="T0" fmla="*/ 530 w 530"/>
                  <a:gd name="T1" fmla="*/ 0 h 224"/>
                  <a:gd name="T2" fmla="*/ 112 w 530"/>
                  <a:gd name="T3" fmla="*/ 0 h 224"/>
                  <a:gd name="T4" fmla="*/ 0 w 530"/>
                  <a:gd name="T5" fmla="*/ 112 h 224"/>
                  <a:gd name="T6" fmla="*/ 112 w 530"/>
                  <a:gd name="T7" fmla="*/ 224 h 224"/>
                  <a:gd name="T8" fmla="*/ 479 w 530"/>
                  <a:gd name="T9" fmla="*/ 224 h 224"/>
                  <a:gd name="T10" fmla="*/ 479 w 530"/>
                  <a:gd name="T11" fmla="*/ 156 h 224"/>
                  <a:gd name="T12" fmla="*/ 504 w 530"/>
                  <a:gd name="T13" fmla="*/ 156 h 224"/>
                  <a:gd name="T14" fmla="*/ 504 w 530"/>
                  <a:gd name="T15" fmla="*/ 156 h 224"/>
                  <a:gd name="T16" fmla="*/ 112 w 530"/>
                  <a:gd name="T17" fmla="*/ 156 h 224"/>
                  <a:gd name="T18" fmla="*/ 68 w 530"/>
                  <a:gd name="T19" fmla="*/ 112 h 224"/>
                  <a:gd name="T20" fmla="*/ 112 w 530"/>
                  <a:gd name="T21" fmla="*/ 68 h 224"/>
                  <a:gd name="T22" fmla="*/ 530 w 530"/>
                  <a:gd name="T23" fmla="*/ 68 h 224"/>
                  <a:gd name="T24" fmla="*/ 530 w 530"/>
                  <a:gd name="T25" fmla="*/ 34 h 224"/>
                  <a:gd name="T26" fmla="*/ 530 w 530"/>
                  <a:gd name="T27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0" h="224">
                    <a:moveTo>
                      <a:pt x="530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74"/>
                      <a:pt x="50" y="224"/>
                      <a:pt x="112" y="224"/>
                    </a:cubicBezTo>
                    <a:cubicBezTo>
                      <a:pt x="479" y="224"/>
                      <a:pt x="479" y="224"/>
                      <a:pt x="479" y="224"/>
                    </a:cubicBezTo>
                    <a:cubicBezTo>
                      <a:pt x="479" y="156"/>
                      <a:pt x="479" y="156"/>
                      <a:pt x="479" y="156"/>
                    </a:cubicBezTo>
                    <a:cubicBezTo>
                      <a:pt x="504" y="156"/>
                      <a:pt x="504" y="156"/>
                      <a:pt x="504" y="156"/>
                    </a:cubicBezTo>
                    <a:cubicBezTo>
                      <a:pt x="504" y="156"/>
                      <a:pt x="504" y="156"/>
                      <a:pt x="504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88" y="156"/>
                      <a:pt x="68" y="136"/>
                      <a:pt x="68" y="112"/>
                    </a:cubicBezTo>
                    <a:cubicBezTo>
                      <a:pt x="68" y="88"/>
                      <a:pt x="88" y="68"/>
                      <a:pt x="112" y="68"/>
                    </a:cubicBezTo>
                    <a:cubicBezTo>
                      <a:pt x="530" y="68"/>
                      <a:pt x="530" y="68"/>
                      <a:pt x="530" y="68"/>
                    </a:cubicBezTo>
                    <a:cubicBezTo>
                      <a:pt x="530" y="34"/>
                      <a:pt x="530" y="34"/>
                      <a:pt x="530" y="34"/>
                    </a:cubicBezTo>
                    <a:cubicBezTo>
                      <a:pt x="530" y="0"/>
                      <a:pt x="530" y="0"/>
                      <a:pt x="53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ṧḷïḓê-Isosceles Triangle 69">
                <a:extLst>
                  <a:ext uri="{FF2B5EF4-FFF2-40B4-BE49-F238E27FC236}">
                    <a16:creationId xmlns:a16="http://schemas.microsoft.com/office/drawing/2014/main" id="{923E0299-B6D1-4D9E-BEC4-B8860318BEA3}"/>
                  </a:ext>
                </a:extLst>
              </p:cNvPr>
              <p:cNvSpPr/>
              <p:nvPr/>
            </p:nvSpPr>
            <p:spPr>
              <a:xfrm rot="5400000">
                <a:off x="6626813" y="1727717"/>
                <a:ext cx="922047" cy="53274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6" name="Group 24">
              <a:extLst>
                <a:ext uri="{FF2B5EF4-FFF2-40B4-BE49-F238E27FC236}">
                  <a16:creationId xmlns:a16="http://schemas.microsoft.com/office/drawing/2014/main" id="{801530A9-2248-4ADA-A3C7-4707B59AC51C}"/>
                </a:ext>
              </a:extLst>
            </p:cNvPr>
            <p:cNvGrpSpPr/>
            <p:nvPr/>
          </p:nvGrpSpPr>
          <p:grpSpPr>
            <a:xfrm>
              <a:off x="5742284" y="2496996"/>
              <a:ext cx="2928450" cy="1665917"/>
              <a:chOff x="5742284" y="2496994"/>
              <a:chExt cx="2928450" cy="1665916"/>
            </a:xfrm>
          </p:grpSpPr>
          <p:sp>
            <p:nvSpPr>
              <p:cNvPr id="68" name="ïṧḷïḓê-Freeform: Shape 66">
                <a:extLst>
                  <a:ext uri="{FF2B5EF4-FFF2-40B4-BE49-F238E27FC236}">
                    <a16:creationId xmlns:a16="http://schemas.microsoft.com/office/drawing/2014/main" id="{C3BB48C2-5C4B-41C4-A5E2-E16E33EEA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84" y="2777266"/>
                <a:ext cx="2928450" cy="1385644"/>
              </a:xfrm>
              <a:custGeom>
                <a:avLst/>
                <a:gdLst>
                  <a:gd name="T0" fmla="*/ 360 w 472"/>
                  <a:gd name="T1" fmla="*/ 0 h 223"/>
                  <a:gd name="T2" fmla="*/ 148 w 472"/>
                  <a:gd name="T3" fmla="*/ 0 h 223"/>
                  <a:gd name="T4" fmla="*/ 148 w 472"/>
                  <a:gd name="T5" fmla="*/ 68 h 223"/>
                  <a:gd name="T6" fmla="*/ 123 w 472"/>
                  <a:gd name="T7" fmla="*/ 68 h 223"/>
                  <a:gd name="T8" fmla="*/ 123 w 472"/>
                  <a:gd name="T9" fmla="*/ 68 h 223"/>
                  <a:gd name="T10" fmla="*/ 360 w 472"/>
                  <a:gd name="T11" fmla="*/ 68 h 223"/>
                  <a:gd name="T12" fmla="*/ 403 w 472"/>
                  <a:gd name="T13" fmla="*/ 111 h 223"/>
                  <a:gd name="T14" fmla="*/ 360 w 472"/>
                  <a:gd name="T15" fmla="*/ 155 h 223"/>
                  <a:gd name="T16" fmla="*/ 47 w 472"/>
                  <a:gd name="T17" fmla="*/ 155 h 223"/>
                  <a:gd name="T18" fmla="*/ 84 w 472"/>
                  <a:gd name="T19" fmla="*/ 189 h 223"/>
                  <a:gd name="T20" fmla="*/ 47 w 472"/>
                  <a:gd name="T21" fmla="*/ 155 h 223"/>
                  <a:gd name="T22" fmla="*/ 26 w 472"/>
                  <a:gd name="T23" fmla="*/ 155 h 223"/>
                  <a:gd name="T24" fmla="*/ 26 w 472"/>
                  <a:gd name="T25" fmla="*/ 223 h 223"/>
                  <a:gd name="T26" fmla="*/ 0 w 472"/>
                  <a:gd name="T27" fmla="*/ 223 h 223"/>
                  <a:gd name="T28" fmla="*/ 0 w 472"/>
                  <a:gd name="T29" fmla="*/ 223 h 223"/>
                  <a:gd name="T30" fmla="*/ 360 w 472"/>
                  <a:gd name="T31" fmla="*/ 223 h 223"/>
                  <a:gd name="T32" fmla="*/ 472 w 472"/>
                  <a:gd name="T33" fmla="*/ 111 h 223"/>
                  <a:gd name="T34" fmla="*/ 360 w 472"/>
                  <a:gd name="T3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2" h="223">
                    <a:moveTo>
                      <a:pt x="360" y="0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68"/>
                      <a:pt x="148" y="68"/>
                      <a:pt x="148" y="68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84" y="68"/>
                      <a:pt x="403" y="87"/>
                      <a:pt x="403" y="111"/>
                    </a:cubicBezTo>
                    <a:cubicBezTo>
                      <a:pt x="403" y="136"/>
                      <a:pt x="384" y="155"/>
                      <a:pt x="360" y="155"/>
                    </a:cubicBezTo>
                    <a:cubicBezTo>
                      <a:pt x="47" y="155"/>
                      <a:pt x="47" y="155"/>
                      <a:pt x="47" y="155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47" y="155"/>
                      <a:pt x="47" y="155"/>
                      <a:pt x="47" y="155"/>
                    </a:cubicBezTo>
                    <a:cubicBezTo>
                      <a:pt x="26" y="155"/>
                      <a:pt x="26" y="155"/>
                      <a:pt x="26" y="155"/>
                    </a:cubicBezTo>
                    <a:cubicBezTo>
                      <a:pt x="26" y="223"/>
                      <a:pt x="26" y="223"/>
                      <a:pt x="26" y="223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360" y="223"/>
                      <a:pt x="360" y="223"/>
                      <a:pt x="360" y="223"/>
                    </a:cubicBezTo>
                    <a:cubicBezTo>
                      <a:pt x="421" y="223"/>
                      <a:pt x="472" y="173"/>
                      <a:pt x="472" y="111"/>
                    </a:cubicBezTo>
                    <a:cubicBezTo>
                      <a:pt x="472" y="50"/>
                      <a:pt x="421" y="0"/>
                      <a:pt x="36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ṧḷïḓê-Isosceles Triangle 67">
                <a:extLst>
                  <a:ext uri="{FF2B5EF4-FFF2-40B4-BE49-F238E27FC236}">
                    <a16:creationId xmlns:a16="http://schemas.microsoft.com/office/drawing/2014/main" id="{E40AF976-931A-4040-BE6C-EE24A7F57BD9}"/>
                  </a:ext>
                </a:extLst>
              </p:cNvPr>
              <p:cNvSpPr/>
              <p:nvPr/>
            </p:nvSpPr>
            <p:spPr>
              <a:xfrm rot="16200000">
                <a:off x="5934284" y="2691645"/>
                <a:ext cx="922047" cy="532746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7" name="Group 25">
              <a:extLst>
                <a:ext uri="{FF2B5EF4-FFF2-40B4-BE49-F238E27FC236}">
                  <a16:creationId xmlns:a16="http://schemas.microsoft.com/office/drawing/2014/main" id="{4BC93C88-8A4F-4628-AD87-2426E39AF84D}"/>
                </a:ext>
              </a:extLst>
            </p:cNvPr>
            <p:cNvGrpSpPr/>
            <p:nvPr/>
          </p:nvGrpSpPr>
          <p:grpSpPr>
            <a:xfrm>
              <a:off x="3531540" y="3497609"/>
              <a:ext cx="3130141" cy="1634470"/>
              <a:chOff x="3531540" y="3497606"/>
              <a:chExt cx="3130141" cy="1634469"/>
            </a:xfrm>
          </p:grpSpPr>
          <p:sp>
            <p:nvSpPr>
              <p:cNvPr id="66" name="ïṧḷïḓê-Freeform: Shape 64">
                <a:extLst>
                  <a:ext uri="{FF2B5EF4-FFF2-40B4-BE49-F238E27FC236}">
                    <a16:creationId xmlns:a16="http://schemas.microsoft.com/office/drawing/2014/main" id="{CC3F7DB2-1B68-452C-87E1-5F6B5C76E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1540" y="3738573"/>
                <a:ext cx="3130141" cy="1393502"/>
              </a:xfrm>
              <a:custGeom>
                <a:avLst/>
                <a:gdLst>
                  <a:gd name="T0" fmla="*/ 382 w 504"/>
                  <a:gd name="T1" fmla="*/ 0 h 224"/>
                  <a:gd name="T2" fmla="*/ 112 w 504"/>
                  <a:gd name="T3" fmla="*/ 0 h 224"/>
                  <a:gd name="T4" fmla="*/ 0 w 504"/>
                  <a:gd name="T5" fmla="*/ 112 h 224"/>
                  <a:gd name="T6" fmla="*/ 112 w 504"/>
                  <a:gd name="T7" fmla="*/ 224 h 224"/>
                  <a:gd name="T8" fmla="*/ 504 w 504"/>
                  <a:gd name="T9" fmla="*/ 224 h 224"/>
                  <a:gd name="T10" fmla="*/ 504 w 504"/>
                  <a:gd name="T11" fmla="*/ 224 h 224"/>
                  <a:gd name="T12" fmla="*/ 479 w 504"/>
                  <a:gd name="T13" fmla="*/ 224 h 224"/>
                  <a:gd name="T14" fmla="*/ 479 w 504"/>
                  <a:gd name="T15" fmla="*/ 156 h 224"/>
                  <a:gd name="T16" fmla="*/ 458 w 504"/>
                  <a:gd name="T17" fmla="*/ 156 h 224"/>
                  <a:gd name="T18" fmla="*/ 421 w 504"/>
                  <a:gd name="T19" fmla="*/ 190 h 224"/>
                  <a:gd name="T20" fmla="*/ 458 w 504"/>
                  <a:gd name="T21" fmla="*/ 156 h 224"/>
                  <a:gd name="T22" fmla="*/ 112 w 504"/>
                  <a:gd name="T23" fmla="*/ 156 h 224"/>
                  <a:gd name="T24" fmla="*/ 68 w 504"/>
                  <a:gd name="T25" fmla="*/ 112 h 224"/>
                  <a:gd name="T26" fmla="*/ 112 w 504"/>
                  <a:gd name="T27" fmla="*/ 68 h 224"/>
                  <a:gd name="T28" fmla="*/ 356 w 504"/>
                  <a:gd name="T29" fmla="*/ 68 h 224"/>
                  <a:gd name="T30" fmla="*/ 356 w 504"/>
                  <a:gd name="T31" fmla="*/ 0 h 224"/>
                  <a:gd name="T32" fmla="*/ 382 w 504"/>
                  <a:gd name="T33" fmla="*/ 0 h 224"/>
                  <a:gd name="T34" fmla="*/ 382 w 504"/>
                  <a:gd name="T35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4" h="224">
                    <a:moveTo>
                      <a:pt x="382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74"/>
                      <a:pt x="50" y="224"/>
                      <a:pt x="112" y="224"/>
                    </a:cubicBezTo>
                    <a:cubicBezTo>
                      <a:pt x="504" y="224"/>
                      <a:pt x="504" y="224"/>
                      <a:pt x="504" y="224"/>
                    </a:cubicBezTo>
                    <a:cubicBezTo>
                      <a:pt x="504" y="224"/>
                      <a:pt x="504" y="224"/>
                      <a:pt x="504" y="224"/>
                    </a:cubicBezTo>
                    <a:cubicBezTo>
                      <a:pt x="479" y="224"/>
                      <a:pt x="479" y="224"/>
                      <a:pt x="479" y="224"/>
                    </a:cubicBezTo>
                    <a:cubicBezTo>
                      <a:pt x="479" y="156"/>
                      <a:pt x="479" y="156"/>
                      <a:pt x="479" y="156"/>
                    </a:cubicBezTo>
                    <a:cubicBezTo>
                      <a:pt x="458" y="156"/>
                      <a:pt x="458" y="156"/>
                      <a:pt x="458" y="156"/>
                    </a:cubicBezTo>
                    <a:cubicBezTo>
                      <a:pt x="421" y="190"/>
                      <a:pt x="421" y="190"/>
                      <a:pt x="421" y="190"/>
                    </a:cubicBezTo>
                    <a:cubicBezTo>
                      <a:pt x="458" y="156"/>
                      <a:pt x="458" y="156"/>
                      <a:pt x="458" y="156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88" y="156"/>
                      <a:pt x="68" y="136"/>
                      <a:pt x="68" y="112"/>
                    </a:cubicBezTo>
                    <a:cubicBezTo>
                      <a:pt x="68" y="88"/>
                      <a:pt x="88" y="68"/>
                      <a:pt x="112" y="68"/>
                    </a:cubicBezTo>
                    <a:cubicBezTo>
                      <a:pt x="356" y="68"/>
                      <a:pt x="356" y="68"/>
                      <a:pt x="356" y="68"/>
                    </a:cubicBezTo>
                    <a:cubicBezTo>
                      <a:pt x="356" y="0"/>
                      <a:pt x="356" y="0"/>
                      <a:pt x="356" y="0"/>
                    </a:cubicBezTo>
                    <a:cubicBezTo>
                      <a:pt x="382" y="0"/>
                      <a:pt x="382" y="0"/>
                      <a:pt x="382" y="0"/>
                    </a:cubicBezTo>
                    <a:cubicBezTo>
                      <a:pt x="382" y="0"/>
                      <a:pt x="382" y="0"/>
                      <a:pt x="382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ṧḷïḓê-Isosceles Triangle 65">
                <a:extLst>
                  <a:ext uri="{FF2B5EF4-FFF2-40B4-BE49-F238E27FC236}">
                    <a16:creationId xmlns:a16="http://schemas.microsoft.com/office/drawing/2014/main" id="{9F324C68-DB3E-4D0C-ADC6-498AA6DFEE83}"/>
                  </a:ext>
                </a:extLst>
              </p:cNvPr>
              <p:cNvSpPr/>
              <p:nvPr/>
            </p:nvSpPr>
            <p:spPr>
              <a:xfrm rot="5400000">
                <a:off x="5545371" y="3692257"/>
                <a:ext cx="922047" cy="53274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8" name="Group 26">
              <a:extLst>
                <a:ext uri="{FF2B5EF4-FFF2-40B4-BE49-F238E27FC236}">
                  <a16:creationId xmlns:a16="http://schemas.microsoft.com/office/drawing/2014/main" id="{D0A160CB-9474-4D2E-9673-A2B75B1F2BBB}"/>
                </a:ext>
              </a:extLst>
            </p:cNvPr>
            <p:cNvGrpSpPr/>
            <p:nvPr/>
          </p:nvGrpSpPr>
          <p:grpSpPr>
            <a:xfrm>
              <a:off x="5742284" y="4440562"/>
              <a:ext cx="2928450" cy="1655441"/>
              <a:chOff x="5742284" y="4440561"/>
              <a:chExt cx="2928450" cy="1655440"/>
            </a:xfrm>
          </p:grpSpPr>
          <p:sp>
            <p:nvSpPr>
              <p:cNvPr id="64" name="ïṧḷïḓê-Freeform: Shape 62">
                <a:extLst>
                  <a:ext uri="{FF2B5EF4-FFF2-40B4-BE49-F238E27FC236}">
                    <a16:creationId xmlns:a16="http://schemas.microsoft.com/office/drawing/2014/main" id="{FEB043F2-7FBB-4E0D-9831-76B35B403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2284" y="4707739"/>
                <a:ext cx="2928450" cy="1388262"/>
              </a:xfrm>
              <a:custGeom>
                <a:avLst/>
                <a:gdLst>
                  <a:gd name="T0" fmla="*/ 360 w 472"/>
                  <a:gd name="T1" fmla="*/ 0 h 223"/>
                  <a:gd name="T2" fmla="*/ 123 w 472"/>
                  <a:gd name="T3" fmla="*/ 0 h 223"/>
                  <a:gd name="T4" fmla="*/ 123 w 472"/>
                  <a:gd name="T5" fmla="*/ 0 h 223"/>
                  <a:gd name="T6" fmla="*/ 148 w 472"/>
                  <a:gd name="T7" fmla="*/ 0 h 223"/>
                  <a:gd name="T8" fmla="*/ 148 w 472"/>
                  <a:gd name="T9" fmla="*/ 68 h 223"/>
                  <a:gd name="T10" fmla="*/ 360 w 472"/>
                  <a:gd name="T11" fmla="*/ 68 h 223"/>
                  <a:gd name="T12" fmla="*/ 403 w 472"/>
                  <a:gd name="T13" fmla="*/ 111 h 223"/>
                  <a:gd name="T14" fmla="*/ 360 w 472"/>
                  <a:gd name="T15" fmla="*/ 155 h 223"/>
                  <a:gd name="T16" fmla="*/ 0 w 472"/>
                  <a:gd name="T17" fmla="*/ 155 h 223"/>
                  <a:gd name="T18" fmla="*/ 0 w 472"/>
                  <a:gd name="T19" fmla="*/ 223 h 223"/>
                  <a:gd name="T20" fmla="*/ 360 w 472"/>
                  <a:gd name="T21" fmla="*/ 223 h 223"/>
                  <a:gd name="T22" fmla="*/ 472 w 472"/>
                  <a:gd name="T23" fmla="*/ 111 h 223"/>
                  <a:gd name="T24" fmla="*/ 360 w 472"/>
                  <a:gd name="T2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2" h="223">
                    <a:moveTo>
                      <a:pt x="360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68"/>
                      <a:pt x="148" y="68"/>
                      <a:pt x="148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84" y="68"/>
                      <a:pt x="403" y="87"/>
                      <a:pt x="403" y="111"/>
                    </a:cubicBezTo>
                    <a:cubicBezTo>
                      <a:pt x="403" y="135"/>
                      <a:pt x="384" y="155"/>
                      <a:pt x="360" y="155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360" y="223"/>
                      <a:pt x="360" y="223"/>
                      <a:pt x="360" y="223"/>
                    </a:cubicBezTo>
                    <a:cubicBezTo>
                      <a:pt x="421" y="223"/>
                      <a:pt x="472" y="173"/>
                      <a:pt x="472" y="111"/>
                    </a:cubicBezTo>
                    <a:cubicBezTo>
                      <a:pt x="472" y="50"/>
                      <a:pt x="421" y="0"/>
                      <a:pt x="36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ṧḷïḓê-Isosceles Triangle 63">
                <a:extLst>
                  <a:ext uri="{FF2B5EF4-FFF2-40B4-BE49-F238E27FC236}">
                    <a16:creationId xmlns:a16="http://schemas.microsoft.com/office/drawing/2014/main" id="{688365AC-ED04-451E-A5FF-16DDBC17A342}"/>
                  </a:ext>
                </a:extLst>
              </p:cNvPr>
              <p:cNvSpPr/>
              <p:nvPr/>
            </p:nvSpPr>
            <p:spPr>
              <a:xfrm rot="16200000">
                <a:off x="5934284" y="4635212"/>
                <a:ext cx="922047" cy="532746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9" name="ïṧḷïḓê-TextBox 27">
              <a:extLst>
                <a:ext uri="{FF2B5EF4-FFF2-40B4-BE49-F238E27FC236}">
                  <a16:creationId xmlns:a16="http://schemas.microsoft.com/office/drawing/2014/main" id="{215A261F-ECC8-40E3-B987-1B2A4DD44BD5}"/>
                </a:ext>
              </a:extLst>
            </p:cNvPr>
            <p:cNvSpPr txBox="1"/>
            <p:nvPr/>
          </p:nvSpPr>
          <p:spPr>
            <a:xfrm>
              <a:off x="6280921" y="4708440"/>
              <a:ext cx="441147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30" name="ïṧḷïḓê-TextBox 28">
              <a:extLst>
                <a:ext uri="{FF2B5EF4-FFF2-40B4-BE49-F238E27FC236}">
                  <a16:creationId xmlns:a16="http://schemas.microsoft.com/office/drawing/2014/main" id="{1648775A-1741-4E5E-A465-80344A172C86}"/>
                </a:ext>
              </a:extLst>
            </p:cNvPr>
            <p:cNvSpPr txBox="1"/>
            <p:nvPr/>
          </p:nvSpPr>
          <p:spPr>
            <a:xfrm>
              <a:off x="6280921" y="2750947"/>
              <a:ext cx="441147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31" name="is1ide-TextBox 29">
              <a:extLst>
                <a:ext uri="{FF2B5EF4-FFF2-40B4-BE49-F238E27FC236}">
                  <a16:creationId xmlns:a16="http://schemas.microsoft.com/office/drawing/2014/main" id="{3BBB59B9-163E-4058-9CEB-37EE8F974A8D}"/>
                </a:ext>
              </a:extLst>
            </p:cNvPr>
            <p:cNvSpPr txBox="1"/>
            <p:nvPr/>
          </p:nvSpPr>
          <p:spPr>
            <a:xfrm>
              <a:off x="6804731" y="1789112"/>
              <a:ext cx="441147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32" name="is1ide-TextBox 30">
              <a:extLst>
                <a:ext uri="{FF2B5EF4-FFF2-40B4-BE49-F238E27FC236}">
                  <a16:creationId xmlns:a16="http://schemas.microsoft.com/office/drawing/2014/main" id="{FA9207B3-9F8E-42E6-8EC8-C08E70A8C443}"/>
                </a:ext>
              </a:extLst>
            </p:cNvPr>
            <p:cNvSpPr txBox="1"/>
            <p:nvPr/>
          </p:nvSpPr>
          <p:spPr>
            <a:xfrm>
              <a:off x="5699784" y="3739539"/>
              <a:ext cx="441147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02</a:t>
              </a:r>
            </a:p>
          </p:txBody>
        </p:sp>
        <p:grpSp>
          <p:nvGrpSpPr>
            <p:cNvPr id="33" name="Group 31">
              <a:extLst>
                <a:ext uri="{FF2B5EF4-FFF2-40B4-BE49-F238E27FC236}">
                  <a16:creationId xmlns:a16="http://schemas.microsoft.com/office/drawing/2014/main" id="{7834F75C-90A2-483E-826E-82B363A826BD}"/>
                </a:ext>
              </a:extLst>
            </p:cNvPr>
            <p:cNvGrpSpPr/>
            <p:nvPr/>
          </p:nvGrpSpPr>
          <p:grpSpPr>
            <a:xfrm>
              <a:off x="7857499" y="4919909"/>
              <a:ext cx="881683" cy="905379"/>
              <a:chOff x="7857498" y="4919908"/>
              <a:chExt cx="881683" cy="905378"/>
            </a:xfrm>
          </p:grpSpPr>
          <p:sp>
            <p:nvSpPr>
              <p:cNvPr id="60" name="is1ide-Oval 58">
                <a:extLst>
                  <a:ext uri="{FF2B5EF4-FFF2-40B4-BE49-F238E27FC236}">
                    <a16:creationId xmlns:a16="http://schemas.microsoft.com/office/drawing/2014/main" id="{9C15DBB1-62CA-4DDF-8527-0D1ED7F22992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845651" y="4931755"/>
                <a:ext cx="905378" cy="88168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1" name="Group 59">
                <a:extLst>
                  <a:ext uri="{FF2B5EF4-FFF2-40B4-BE49-F238E27FC236}">
                    <a16:creationId xmlns:a16="http://schemas.microsoft.com/office/drawing/2014/main" id="{5A88FDAB-5DAF-462D-BEC3-E2443487283D}"/>
                  </a:ext>
                </a:extLst>
              </p:cNvPr>
              <p:cNvGrpSpPr/>
              <p:nvPr/>
            </p:nvGrpSpPr>
            <p:grpSpPr>
              <a:xfrm>
                <a:off x="8108899" y="5182794"/>
                <a:ext cx="378884" cy="379605"/>
                <a:chOff x="5346700" y="-104775"/>
                <a:chExt cx="835025" cy="836613"/>
              </a:xfrm>
              <a:solidFill>
                <a:schemeClr val="accent1"/>
              </a:solidFill>
            </p:grpSpPr>
            <p:sp>
              <p:nvSpPr>
                <p:cNvPr id="62" name="is1ide-Freeform: Shape 60">
                  <a:extLst>
                    <a:ext uri="{FF2B5EF4-FFF2-40B4-BE49-F238E27FC236}">
                      <a16:creationId xmlns:a16="http://schemas.microsoft.com/office/drawing/2014/main" id="{31EDA0AC-D2C7-413C-92DD-23EAAB156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46700" y="-104775"/>
                  <a:ext cx="835025" cy="836613"/>
                </a:xfrm>
                <a:custGeom>
                  <a:avLst/>
                  <a:gdLst>
                    <a:gd name="T0" fmla="*/ 138 w 220"/>
                    <a:gd name="T1" fmla="*/ 0 h 220"/>
                    <a:gd name="T2" fmla="*/ 55 w 220"/>
                    <a:gd name="T3" fmla="*/ 83 h 220"/>
                    <a:gd name="T4" fmla="*/ 65 w 220"/>
                    <a:gd name="T5" fmla="*/ 121 h 220"/>
                    <a:gd name="T6" fmla="*/ 7 w 220"/>
                    <a:gd name="T7" fmla="*/ 178 h 220"/>
                    <a:gd name="T8" fmla="*/ 7 w 220"/>
                    <a:gd name="T9" fmla="*/ 178 h 220"/>
                    <a:gd name="T10" fmla="*/ 0 w 220"/>
                    <a:gd name="T11" fmla="*/ 196 h 220"/>
                    <a:gd name="T12" fmla="*/ 24 w 220"/>
                    <a:gd name="T13" fmla="*/ 220 h 220"/>
                    <a:gd name="T14" fmla="*/ 42 w 220"/>
                    <a:gd name="T15" fmla="*/ 213 h 220"/>
                    <a:gd name="T16" fmla="*/ 42 w 220"/>
                    <a:gd name="T17" fmla="*/ 213 h 220"/>
                    <a:gd name="T18" fmla="*/ 99 w 220"/>
                    <a:gd name="T19" fmla="*/ 155 h 220"/>
                    <a:gd name="T20" fmla="*/ 138 w 220"/>
                    <a:gd name="T21" fmla="*/ 165 h 220"/>
                    <a:gd name="T22" fmla="*/ 220 w 220"/>
                    <a:gd name="T23" fmla="*/ 83 h 220"/>
                    <a:gd name="T24" fmla="*/ 138 w 220"/>
                    <a:gd name="T25" fmla="*/ 0 h 220"/>
                    <a:gd name="T26" fmla="*/ 33 w 220"/>
                    <a:gd name="T27" fmla="*/ 204 h 220"/>
                    <a:gd name="T28" fmla="*/ 24 w 220"/>
                    <a:gd name="T29" fmla="*/ 208 h 220"/>
                    <a:gd name="T30" fmla="*/ 12 w 220"/>
                    <a:gd name="T31" fmla="*/ 196 h 220"/>
                    <a:gd name="T32" fmla="*/ 16 w 220"/>
                    <a:gd name="T33" fmla="*/ 187 h 220"/>
                    <a:gd name="T34" fmla="*/ 16 w 220"/>
                    <a:gd name="T35" fmla="*/ 187 h 220"/>
                    <a:gd name="T36" fmla="*/ 71 w 220"/>
                    <a:gd name="T37" fmla="*/ 132 h 220"/>
                    <a:gd name="T38" fmla="*/ 88 w 220"/>
                    <a:gd name="T39" fmla="*/ 149 h 220"/>
                    <a:gd name="T40" fmla="*/ 33 w 220"/>
                    <a:gd name="T41" fmla="*/ 204 h 220"/>
                    <a:gd name="T42" fmla="*/ 138 w 220"/>
                    <a:gd name="T43" fmla="*/ 151 h 220"/>
                    <a:gd name="T44" fmla="*/ 69 w 220"/>
                    <a:gd name="T45" fmla="*/ 83 h 220"/>
                    <a:gd name="T46" fmla="*/ 138 w 220"/>
                    <a:gd name="T47" fmla="*/ 14 h 220"/>
                    <a:gd name="T48" fmla="*/ 206 w 220"/>
                    <a:gd name="T49" fmla="*/ 83 h 220"/>
                    <a:gd name="T50" fmla="*/ 138 w 220"/>
                    <a:gd name="T51" fmla="*/ 15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20" h="220">
                      <a:moveTo>
                        <a:pt x="138" y="0"/>
                      </a:moveTo>
                      <a:cubicBezTo>
                        <a:pt x="92" y="0"/>
                        <a:pt x="55" y="37"/>
                        <a:pt x="55" y="83"/>
                      </a:cubicBezTo>
                      <a:cubicBezTo>
                        <a:pt x="55" y="96"/>
                        <a:pt x="58" y="110"/>
                        <a:pt x="65" y="121"/>
                      </a:cubicBezTo>
                      <a:cubicBezTo>
                        <a:pt x="7" y="178"/>
                        <a:pt x="7" y="178"/>
                        <a:pt x="7" y="178"/>
                      </a:cubicBezTo>
                      <a:cubicBezTo>
                        <a:pt x="7" y="178"/>
                        <a:pt x="7" y="178"/>
                        <a:pt x="7" y="178"/>
                      </a:cubicBezTo>
                      <a:cubicBezTo>
                        <a:pt x="3" y="183"/>
                        <a:pt x="0" y="189"/>
                        <a:pt x="0" y="196"/>
                      </a:cubicBezTo>
                      <a:cubicBezTo>
                        <a:pt x="0" y="209"/>
                        <a:pt x="11" y="220"/>
                        <a:pt x="24" y="220"/>
                      </a:cubicBezTo>
                      <a:cubicBezTo>
                        <a:pt x="31" y="220"/>
                        <a:pt x="37" y="217"/>
                        <a:pt x="42" y="213"/>
                      </a:cubicBezTo>
                      <a:cubicBezTo>
                        <a:pt x="42" y="213"/>
                        <a:pt x="42" y="213"/>
                        <a:pt x="42" y="213"/>
                      </a:cubicBezTo>
                      <a:cubicBezTo>
                        <a:pt x="99" y="155"/>
                        <a:pt x="99" y="155"/>
                        <a:pt x="99" y="155"/>
                      </a:cubicBezTo>
                      <a:cubicBezTo>
                        <a:pt x="110" y="162"/>
                        <a:pt x="124" y="165"/>
                        <a:pt x="138" y="165"/>
                      </a:cubicBezTo>
                      <a:cubicBezTo>
                        <a:pt x="183" y="165"/>
                        <a:pt x="220" y="128"/>
                        <a:pt x="220" y="83"/>
                      </a:cubicBezTo>
                      <a:cubicBezTo>
                        <a:pt x="220" y="37"/>
                        <a:pt x="183" y="0"/>
                        <a:pt x="138" y="0"/>
                      </a:cubicBezTo>
                      <a:close/>
                      <a:moveTo>
                        <a:pt x="33" y="204"/>
                      </a:moveTo>
                      <a:cubicBezTo>
                        <a:pt x="31" y="206"/>
                        <a:pt x="28" y="208"/>
                        <a:pt x="24" y="208"/>
                      </a:cubicBezTo>
                      <a:cubicBezTo>
                        <a:pt x="18" y="208"/>
                        <a:pt x="12" y="202"/>
                        <a:pt x="12" y="196"/>
                      </a:cubicBezTo>
                      <a:cubicBezTo>
                        <a:pt x="12" y="192"/>
                        <a:pt x="14" y="189"/>
                        <a:pt x="16" y="187"/>
                      </a:cubicBezTo>
                      <a:cubicBezTo>
                        <a:pt x="16" y="187"/>
                        <a:pt x="16" y="187"/>
                        <a:pt x="16" y="187"/>
                      </a:cubicBezTo>
                      <a:cubicBezTo>
                        <a:pt x="71" y="132"/>
                        <a:pt x="71" y="132"/>
                        <a:pt x="71" y="132"/>
                      </a:cubicBezTo>
                      <a:cubicBezTo>
                        <a:pt x="76" y="138"/>
                        <a:pt x="82" y="144"/>
                        <a:pt x="88" y="149"/>
                      </a:cubicBezTo>
                      <a:lnTo>
                        <a:pt x="33" y="204"/>
                      </a:lnTo>
                      <a:close/>
                      <a:moveTo>
                        <a:pt x="138" y="151"/>
                      </a:moveTo>
                      <a:cubicBezTo>
                        <a:pt x="100" y="151"/>
                        <a:pt x="69" y="120"/>
                        <a:pt x="69" y="83"/>
                      </a:cubicBezTo>
                      <a:cubicBezTo>
                        <a:pt x="69" y="45"/>
                        <a:pt x="100" y="14"/>
                        <a:pt x="138" y="14"/>
                      </a:cubicBezTo>
                      <a:cubicBezTo>
                        <a:pt x="175" y="14"/>
                        <a:pt x="206" y="45"/>
                        <a:pt x="206" y="83"/>
                      </a:cubicBezTo>
                      <a:cubicBezTo>
                        <a:pt x="206" y="120"/>
                        <a:pt x="175" y="151"/>
                        <a:pt x="138" y="1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is1ide-Freeform: Shape 61">
                  <a:extLst>
                    <a:ext uri="{FF2B5EF4-FFF2-40B4-BE49-F238E27FC236}">
                      <a16:creationId xmlns:a16="http://schemas.microsoft.com/office/drawing/2014/main" id="{C95604AA-7AEA-4E74-8881-853823193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84838" y="25400"/>
                  <a:ext cx="196850" cy="196850"/>
                </a:xfrm>
                <a:custGeom>
                  <a:avLst/>
                  <a:gdLst>
                    <a:gd name="T0" fmla="*/ 49 w 52"/>
                    <a:gd name="T1" fmla="*/ 0 h 52"/>
                    <a:gd name="T2" fmla="*/ 0 w 52"/>
                    <a:gd name="T3" fmla="*/ 49 h 52"/>
                    <a:gd name="T4" fmla="*/ 4 w 52"/>
                    <a:gd name="T5" fmla="*/ 52 h 52"/>
                    <a:gd name="T6" fmla="*/ 7 w 52"/>
                    <a:gd name="T7" fmla="*/ 49 h 52"/>
                    <a:gd name="T8" fmla="*/ 49 w 52"/>
                    <a:gd name="T9" fmla="*/ 7 h 52"/>
                    <a:gd name="T10" fmla="*/ 52 w 52"/>
                    <a:gd name="T11" fmla="*/ 4 h 52"/>
                    <a:gd name="T12" fmla="*/ 49 w 52"/>
                    <a:gd name="T13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52">
                      <a:moveTo>
                        <a:pt x="49" y="0"/>
                      </a:moveTo>
                      <a:cubicBezTo>
                        <a:pt x="22" y="0"/>
                        <a:pt x="0" y="22"/>
                        <a:pt x="0" y="49"/>
                      </a:cubicBezTo>
                      <a:cubicBezTo>
                        <a:pt x="0" y="50"/>
                        <a:pt x="2" y="52"/>
                        <a:pt x="4" y="52"/>
                      </a:cubicBezTo>
                      <a:cubicBezTo>
                        <a:pt x="6" y="52"/>
                        <a:pt x="7" y="50"/>
                        <a:pt x="7" y="49"/>
                      </a:cubicBezTo>
                      <a:cubicBezTo>
                        <a:pt x="7" y="26"/>
                        <a:pt x="26" y="7"/>
                        <a:pt x="49" y="7"/>
                      </a:cubicBezTo>
                      <a:cubicBezTo>
                        <a:pt x="50" y="7"/>
                        <a:pt x="52" y="6"/>
                        <a:pt x="52" y="4"/>
                      </a:cubicBezTo>
                      <a:cubicBezTo>
                        <a:pt x="52" y="2"/>
                        <a:pt x="50" y="0"/>
                        <a:pt x="49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4" name="Group 32">
              <a:extLst>
                <a:ext uri="{FF2B5EF4-FFF2-40B4-BE49-F238E27FC236}">
                  <a16:creationId xmlns:a16="http://schemas.microsoft.com/office/drawing/2014/main" id="{10BE7EA5-C457-492E-803B-AA397D8F700F}"/>
                </a:ext>
              </a:extLst>
            </p:cNvPr>
            <p:cNvGrpSpPr/>
            <p:nvPr/>
          </p:nvGrpSpPr>
          <p:grpSpPr>
            <a:xfrm>
              <a:off x="7854536" y="2988318"/>
              <a:ext cx="881683" cy="905379"/>
              <a:chOff x="7854534" y="2988317"/>
              <a:chExt cx="881683" cy="905378"/>
            </a:xfrm>
          </p:grpSpPr>
          <p:sp>
            <p:nvSpPr>
              <p:cNvPr id="45" name="is1ide-Oval 43">
                <a:extLst>
                  <a:ext uri="{FF2B5EF4-FFF2-40B4-BE49-F238E27FC236}">
                    <a16:creationId xmlns:a16="http://schemas.microsoft.com/office/drawing/2014/main" id="{E996D286-5BEA-4F80-B8FD-B5990F9CEF8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842687" y="3000164"/>
                <a:ext cx="905378" cy="88168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3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46" name="Group 44">
                <a:extLst>
                  <a:ext uri="{FF2B5EF4-FFF2-40B4-BE49-F238E27FC236}">
                    <a16:creationId xmlns:a16="http://schemas.microsoft.com/office/drawing/2014/main" id="{91D8B91A-FDFC-4506-8A08-60E154E7D8C8}"/>
                  </a:ext>
                </a:extLst>
              </p:cNvPr>
              <p:cNvGrpSpPr/>
              <p:nvPr/>
            </p:nvGrpSpPr>
            <p:grpSpPr>
              <a:xfrm>
                <a:off x="8149517" y="3295483"/>
                <a:ext cx="291719" cy="291045"/>
                <a:chOff x="6294438" y="-201613"/>
                <a:chExt cx="687387" cy="685801"/>
              </a:xfrm>
              <a:solidFill>
                <a:schemeClr val="accent3"/>
              </a:solidFill>
            </p:grpSpPr>
            <p:sp>
              <p:nvSpPr>
                <p:cNvPr id="47" name="is1ide-Freeform: Shape 45">
                  <a:extLst>
                    <a:ext uri="{FF2B5EF4-FFF2-40B4-BE49-F238E27FC236}">
                      <a16:creationId xmlns:a16="http://schemas.microsoft.com/office/drawing/2014/main" id="{DD35208A-8349-4EEC-A7B5-EA10EC618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4438" y="-201613"/>
                  <a:ext cx="687387" cy="685801"/>
                </a:xfrm>
                <a:custGeom>
                  <a:avLst/>
                  <a:gdLst>
                    <a:gd name="T0" fmla="*/ 163 w 180"/>
                    <a:gd name="T1" fmla="*/ 0 h 180"/>
                    <a:gd name="T2" fmla="*/ 39 w 180"/>
                    <a:gd name="T3" fmla="*/ 0 h 180"/>
                    <a:gd name="T4" fmla="*/ 23 w 180"/>
                    <a:gd name="T5" fmla="*/ 17 h 180"/>
                    <a:gd name="T6" fmla="*/ 23 w 180"/>
                    <a:gd name="T7" fmla="*/ 28 h 180"/>
                    <a:gd name="T8" fmla="*/ 17 w 180"/>
                    <a:gd name="T9" fmla="*/ 28 h 180"/>
                    <a:gd name="T10" fmla="*/ 0 w 180"/>
                    <a:gd name="T11" fmla="*/ 45 h 180"/>
                    <a:gd name="T12" fmla="*/ 0 w 180"/>
                    <a:gd name="T13" fmla="*/ 158 h 180"/>
                    <a:gd name="T14" fmla="*/ 23 w 180"/>
                    <a:gd name="T15" fmla="*/ 180 h 180"/>
                    <a:gd name="T16" fmla="*/ 158 w 180"/>
                    <a:gd name="T17" fmla="*/ 180 h 180"/>
                    <a:gd name="T18" fmla="*/ 180 w 180"/>
                    <a:gd name="T19" fmla="*/ 158 h 180"/>
                    <a:gd name="T20" fmla="*/ 180 w 180"/>
                    <a:gd name="T21" fmla="*/ 17 h 180"/>
                    <a:gd name="T22" fmla="*/ 163 w 180"/>
                    <a:gd name="T23" fmla="*/ 0 h 180"/>
                    <a:gd name="T24" fmla="*/ 169 w 180"/>
                    <a:gd name="T25" fmla="*/ 158 h 180"/>
                    <a:gd name="T26" fmla="*/ 158 w 180"/>
                    <a:gd name="T27" fmla="*/ 169 h 180"/>
                    <a:gd name="T28" fmla="*/ 23 w 180"/>
                    <a:gd name="T29" fmla="*/ 169 h 180"/>
                    <a:gd name="T30" fmla="*/ 11 w 180"/>
                    <a:gd name="T31" fmla="*/ 158 h 180"/>
                    <a:gd name="T32" fmla="*/ 11 w 180"/>
                    <a:gd name="T33" fmla="*/ 45 h 180"/>
                    <a:gd name="T34" fmla="*/ 17 w 180"/>
                    <a:gd name="T35" fmla="*/ 39 h 180"/>
                    <a:gd name="T36" fmla="*/ 23 w 180"/>
                    <a:gd name="T37" fmla="*/ 39 h 180"/>
                    <a:gd name="T38" fmla="*/ 23 w 180"/>
                    <a:gd name="T39" fmla="*/ 152 h 180"/>
                    <a:gd name="T40" fmla="*/ 28 w 180"/>
                    <a:gd name="T41" fmla="*/ 158 h 180"/>
                    <a:gd name="T42" fmla="*/ 34 w 180"/>
                    <a:gd name="T43" fmla="*/ 152 h 180"/>
                    <a:gd name="T44" fmla="*/ 34 w 180"/>
                    <a:gd name="T45" fmla="*/ 17 h 180"/>
                    <a:gd name="T46" fmla="*/ 39 w 180"/>
                    <a:gd name="T47" fmla="*/ 11 h 180"/>
                    <a:gd name="T48" fmla="*/ 163 w 180"/>
                    <a:gd name="T49" fmla="*/ 11 h 180"/>
                    <a:gd name="T50" fmla="*/ 169 w 180"/>
                    <a:gd name="T51" fmla="*/ 17 h 180"/>
                    <a:gd name="T52" fmla="*/ 169 w 180"/>
                    <a:gd name="T53" fmla="*/ 15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80" h="180">
                      <a:moveTo>
                        <a:pt x="163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0" y="0"/>
                        <a:pt x="23" y="8"/>
                        <a:pt x="23" y="17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8" y="28"/>
                        <a:pt x="0" y="36"/>
                        <a:pt x="0" y="45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0" y="170"/>
                        <a:pt x="10" y="180"/>
                        <a:pt x="23" y="180"/>
                      </a:cubicBezTo>
                      <a:cubicBezTo>
                        <a:pt x="158" y="180"/>
                        <a:pt x="158" y="180"/>
                        <a:pt x="158" y="180"/>
                      </a:cubicBezTo>
                      <a:cubicBezTo>
                        <a:pt x="170" y="180"/>
                        <a:pt x="180" y="170"/>
                        <a:pt x="180" y="158"/>
                      </a:cubicBezTo>
                      <a:cubicBezTo>
                        <a:pt x="180" y="17"/>
                        <a:pt x="180" y="17"/>
                        <a:pt x="180" y="17"/>
                      </a:cubicBezTo>
                      <a:cubicBezTo>
                        <a:pt x="180" y="8"/>
                        <a:pt x="172" y="0"/>
                        <a:pt x="163" y="0"/>
                      </a:cubicBezTo>
                      <a:close/>
                      <a:moveTo>
                        <a:pt x="169" y="158"/>
                      </a:moveTo>
                      <a:cubicBezTo>
                        <a:pt x="169" y="164"/>
                        <a:pt x="164" y="169"/>
                        <a:pt x="158" y="169"/>
                      </a:cubicBezTo>
                      <a:cubicBezTo>
                        <a:pt x="23" y="169"/>
                        <a:pt x="23" y="169"/>
                        <a:pt x="23" y="169"/>
                      </a:cubicBezTo>
                      <a:cubicBezTo>
                        <a:pt x="16" y="169"/>
                        <a:pt x="11" y="164"/>
                        <a:pt x="11" y="158"/>
                      </a:cubicBezTo>
                      <a:cubicBezTo>
                        <a:pt x="11" y="45"/>
                        <a:pt x="11" y="45"/>
                        <a:pt x="11" y="45"/>
                      </a:cubicBezTo>
                      <a:cubicBezTo>
                        <a:pt x="11" y="42"/>
                        <a:pt x="14" y="39"/>
                        <a:pt x="17" y="39"/>
                      </a:cubicBez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23" y="152"/>
                        <a:pt x="23" y="152"/>
                        <a:pt x="23" y="152"/>
                      </a:cubicBezTo>
                      <a:cubicBezTo>
                        <a:pt x="23" y="155"/>
                        <a:pt x="25" y="158"/>
                        <a:pt x="28" y="158"/>
                      </a:cubicBezTo>
                      <a:cubicBezTo>
                        <a:pt x="31" y="158"/>
                        <a:pt x="34" y="155"/>
                        <a:pt x="34" y="152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4"/>
                        <a:pt x="36" y="11"/>
                        <a:pt x="39" y="11"/>
                      </a:cubicBezTo>
                      <a:cubicBezTo>
                        <a:pt x="163" y="11"/>
                        <a:pt x="163" y="11"/>
                        <a:pt x="163" y="11"/>
                      </a:cubicBezTo>
                      <a:cubicBezTo>
                        <a:pt x="166" y="11"/>
                        <a:pt x="169" y="14"/>
                        <a:pt x="169" y="17"/>
                      </a:cubicBezTo>
                      <a:lnTo>
                        <a:pt x="169" y="1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is1ide-Freeform: Shape 46">
                  <a:extLst>
                    <a:ext uri="{FF2B5EF4-FFF2-40B4-BE49-F238E27FC236}">
                      <a16:creationId xmlns:a16="http://schemas.microsoft.com/office/drawing/2014/main" id="{2C2A243A-1CE6-4F87-83E8-54107644D7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2425" y="58737"/>
                  <a:ext cx="192087" cy="19050"/>
                </a:xfrm>
                <a:custGeom>
                  <a:avLst/>
                  <a:gdLst>
                    <a:gd name="T0" fmla="*/ 3 w 50"/>
                    <a:gd name="T1" fmla="*/ 5 h 5"/>
                    <a:gd name="T2" fmla="*/ 48 w 50"/>
                    <a:gd name="T3" fmla="*/ 5 h 5"/>
                    <a:gd name="T4" fmla="*/ 50 w 50"/>
                    <a:gd name="T5" fmla="*/ 2 h 5"/>
                    <a:gd name="T6" fmla="*/ 48 w 50"/>
                    <a:gd name="T7" fmla="*/ 0 h 5"/>
                    <a:gd name="T8" fmla="*/ 3 w 50"/>
                    <a:gd name="T9" fmla="*/ 0 h 5"/>
                    <a:gd name="T10" fmla="*/ 0 w 50"/>
                    <a:gd name="T11" fmla="*/ 2 h 5"/>
                    <a:gd name="T12" fmla="*/ 3 w 50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5">
                      <a:moveTo>
                        <a:pt x="3" y="5"/>
                      </a:move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9" y="5"/>
                        <a:pt x="50" y="4"/>
                        <a:pt x="50" y="2"/>
                      </a:cubicBezTo>
                      <a:cubicBezTo>
                        <a:pt x="50" y="1"/>
                        <a:pt x="49" y="0"/>
                        <a:pt x="4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is1ide-Freeform: Shape 47">
                  <a:extLst>
                    <a:ext uri="{FF2B5EF4-FFF2-40B4-BE49-F238E27FC236}">
                      <a16:creationId xmlns:a16="http://schemas.microsoft.com/office/drawing/2014/main" id="{13DBB65E-340B-43B6-B382-0CD2B0B81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2425" y="-6350"/>
                  <a:ext cx="192087" cy="19050"/>
                </a:xfrm>
                <a:custGeom>
                  <a:avLst/>
                  <a:gdLst>
                    <a:gd name="T0" fmla="*/ 3 w 50"/>
                    <a:gd name="T1" fmla="*/ 5 h 5"/>
                    <a:gd name="T2" fmla="*/ 48 w 50"/>
                    <a:gd name="T3" fmla="*/ 5 h 5"/>
                    <a:gd name="T4" fmla="*/ 50 w 50"/>
                    <a:gd name="T5" fmla="*/ 2 h 5"/>
                    <a:gd name="T6" fmla="*/ 48 w 50"/>
                    <a:gd name="T7" fmla="*/ 0 h 5"/>
                    <a:gd name="T8" fmla="*/ 3 w 50"/>
                    <a:gd name="T9" fmla="*/ 0 h 5"/>
                    <a:gd name="T10" fmla="*/ 0 w 50"/>
                    <a:gd name="T11" fmla="*/ 2 h 5"/>
                    <a:gd name="T12" fmla="*/ 3 w 50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5">
                      <a:moveTo>
                        <a:pt x="3" y="5"/>
                      </a:move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9" y="5"/>
                        <a:pt x="50" y="4"/>
                        <a:pt x="50" y="2"/>
                      </a:cubicBezTo>
                      <a:cubicBezTo>
                        <a:pt x="50" y="1"/>
                        <a:pt x="49" y="0"/>
                        <a:pt x="4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is1ide-Freeform: Shape 48">
                  <a:extLst>
                    <a:ext uri="{FF2B5EF4-FFF2-40B4-BE49-F238E27FC236}">
                      <a16:creationId xmlns:a16="http://schemas.microsoft.com/office/drawing/2014/main" id="{72E883EA-92CD-40A3-A1A3-345A0D5F8E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2425" y="-71438"/>
                  <a:ext cx="192087" cy="19050"/>
                </a:xfrm>
                <a:custGeom>
                  <a:avLst/>
                  <a:gdLst>
                    <a:gd name="T0" fmla="*/ 3 w 50"/>
                    <a:gd name="T1" fmla="*/ 5 h 5"/>
                    <a:gd name="T2" fmla="*/ 48 w 50"/>
                    <a:gd name="T3" fmla="*/ 5 h 5"/>
                    <a:gd name="T4" fmla="*/ 50 w 50"/>
                    <a:gd name="T5" fmla="*/ 3 h 5"/>
                    <a:gd name="T6" fmla="*/ 48 w 50"/>
                    <a:gd name="T7" fmla="*/ 0 h 5"/>
                    <a:gd name="T8" fmla="*/ 3 w 50"/>
                    <a:gd name="T9" fmla="*/ 0 h 5"/>
                    <a:gd name="T10" fmla="*/ 0 w 50"/>
                    <a:gd name="T11" fmla="*/ 3 h 5"/>
                    <a:gd name="T12" fmla="*/ 3 w 50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" h="5">
                      <a:moveTo>
                        <a:pt x="3" y="5"/>
                      </a:move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9" y="5"/>
                        <a:pt x="50" y="4"/>
                        <a:pt x="50" y="3"/>
                      </a:cubicBezTo>
                      <a:cubicBezTo>
                        <a:pt x="50" y="1"/>
                        <a:pt x="49" y="0"/>
                        <a:pt x="4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is1ide-Freeform: Shape 49">
                  <a:extLst>
                    <a:ext uri="{FF2B5EF4-FFF2-40B4-BE49-F238E27FC236}">
                      <a16:creationId xmlns:a16="http://schemas.microsoft.com/office/drawing/2014/main" id="{DFFD4B0A-0D2C-48F1-821C-60C3F2E31F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5888" y="377825"/>
                  <a:ext cx="195262" cy="23813"/>
                </a:xfrm>
                <a:custGeom>
                  <a:avLst/>
                  <a:gdLst>
                    <a:gd name="T0" fmla="*/ 48 w 51"/>
                    <a:gd name="T1" fmla="*/ 0 h 6"/>
                    <a:gd name="T2" fmla="*/ 3 w 51"/>
                    <a:gd name="T3" fmla="*/ 0 h 6"/>
                    <a:gd name="T4" fmla="*/ 0 w 51"/>
                    <a:gd name="T5" fmla="*/ 3 h 6"/>
                    <a:gd name="T6" fmla="*/ 3 w 51"/>
                    <a:gd name="T7" fmla="*/ 6 h 6"/>
                    <a:gd name="T8" fmla="*/ 48 w 51"/>
                    <a:gd name="T9" fmla="*/ 6 h 6"/>
                    <a:gd name="T10" fmla="*/ 51 w 51"/>
                    <a:gd name="T11" fmla="*/ 3 h 6"/>
                    <a:gd name="T12" fmla="*/ 48 w 51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6">
                      <a:moveTo>
                        <a:pt x="48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9" y="6"/>
                        <a:pt x="51" y="4"/>
                        <a:pt x="51" y="3"/>
                      </a:cubicBezTo>
                      <a:cubicBezTo>
                        <a:pt x="51" y="1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is1ide-Freeform: Shape 50">
                  <a:extLst>
                    <a:ext uri="{FF2B5EF4-FFF2-40B4-BE49-F238E27FC236}">
                      <a16:creationId xmlns:a16="http://schemas.microsoft.com/office/drawing/2014/main" id="{B66F5D62-B9FF-4BBB-AA77-B51A7ABC5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5888" y="312738"/>
                  <a:ext cx="195262" cy="23813"/>
                </a:xfrm>
                <a:custGeom>
                  <a:avLst/>
                  <a:gdLst>
                    <a:gd name="T0" fmla="*/ 48 w 51"/>
                    <a:gd name="T1" fmla="*/ 0 h 6"/>
                    <a:gd name="T2" fmla="*/ 3 w 51"/>
                    <a:gd name="T3" fmla="*/ 0 h 6"/>
                    <a:gd name="T4" fmla="*/ 0 w 51"/>
                    <a:gd name="T5" fmla="*/ 3 h 6"/>
                    <a:gd name="T6" fmla="*/ 3 w 51"/>
                    <a:gd name="T7" fmla="*/ 6 h 6"/>
                    <a:gd name="T8" fmla="*/ 48 w 51"/>
                    <a:gd name="T9" fmla="*/ 6 h 6"/>
                    <a:gd name="T10" fmla="*/ 51 w 51"/>
                    <a:gd name="T11" fmla="*/ 3 h 6"/>
                    <a:gd name="T12" fmla="*/ 48 w 51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6">
                      <a:moveTo>
                        <a:pt x="48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9" y="6"/>
                        <a:pt x="51" y="4"/>
                        <a:pt x="51" y="3"/>
                      </a:cubicBezTo>
                      <a:cubicBezTo>
                        <a:pt x="51" y="1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is1ide-Freeform: Shape 51">
                  <a:extLst>
                    <a:ext uri="{FF2B5EF4-FFF2-40B4-BE49-F238E27FC236}">
                      <a16:creationId xmlns:a16="http://schemas.microsoft.com/office/drawing/2014/main" id="{5B5A4F7D-DFB8-47BA-8E5D-C0AF27249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5888" y="249238"/>
                  <a:ext cx="195262" cy="22225"/>
                </a:xfrm>
                <a:custGeom>
                  <a:avLst/>
                  <a:gdLst>
                    <a:gd name="T0" fmla="*/ 48 w 51"/>
                    <a:gd name="T1" fmla="*/ 0 h 6"/>
                    <a:gd name="T2" fmla="*/ 3 w 51"/>
                    <a:gd name="T3" fmla="*/ 0 h 6"/>
                    <a:gd name="T4" fmla="*/ 0 w 51"/>
                    <a:gd name="T5" fmla="*/ 3 h 6"/>
                    <a:gd name="T6" fmla="*/ 3 w 51"/>
                    <a:gd name="T7" fmla="*/ 6 h 6"/>
                    <a:gd name="T8" fmla="*/ 48 w 51"/>
                    <a:gd name="T9" fmla="*/ 6 h 6"/>
                    <a:gd name="T10" fmla="*/ 51 w 51"/>
                    <a:gd name="T11" fmla="*/ 3 h 6"/>
                    <a:gd name="T12" fmla="*/ 48 w 51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6">
                      <a:moveTo>
                        <a:pt x="48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9" y="6"/>
                        <a:pt x="51" y="5"/>
                        <a:pt x="51" y="3"/>
                      </a:cubicBezTo>
                      <a:cubicBezTo>
                        <a:pt x="51" y="1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is1ide-Freeform: Shape 52">
                  <a:extLst>
                    <a:ext uri="{FF2B5EF4-FFF2-40B4-BE49-F238E27FC236}">
                      <a16:creationId xmlns:a16="http://schemas.microsoft.com/office/drawing/2014/main" id="{E685B56E-5017-48ED-A1B5-26899FC6E3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2425" y="377825"/>
                  <a:ext cx="195262" cy="23813"/>
                </a:xfrm>
                <a:custGeom>
                  <a:avLst/>
                  <a:gdLst>
                    <a:gd name="T0" fmla="*/ 48 w 51"/>
                    <a:gd name="T1" fmla="*/ 0 h 6"/>
                    <a:gd name="T2" fmla="*/ 3 w 51"/>
                    <a:gd name="T3" fmla="*/ 0 h 6"/>
                    <a:gd name="T4" fmla="*/ 0 w 51"/>
                    <a:gd name="T5" fmla="*/ 3 h 6"/>
                    <a:gd name="T6" fmla="*/ 3 w 51"/>
                    <a:gd name="T7" fmla="*/ 6 h 6"/>
                    <a:gd name="T8" fmla="*/ 48 w 51"/>
                    <a:gd name="T9" fmla="*/ 6 h 6"/>
                    <a:gd name="T10" fmla="*/ 51 w 51"/>
                    <a:gd name="T11" fmla="*/ 3 h 6"/>
                    <a:gd name="T12" fmla="*/ 48 w 51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6">
                      <a:moveTo>
                        <a:pt x="48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9" y="6"/>
                        <a:pt x="51" y="4"/>
                        <a:pt x="51" y="3"/>
                      </a:cubicBezTo>
                      <a:cubicBezTo>
                        <a:pt x="51" y="1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is1ide-Freeform: Shape 53">
                  <a:extLst>
                    <a:ext uri="{FF2B5EF4-FFF2-40B4-BE49-F238E27FC236}">
                      <a16:creationId xmlns:a16="http://schemas.microsoft.com/office/drawing/2014/main" id="{36851A4E-33A2-43F7-8D7F-AE52833A22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2425" y="312738"/>
                  <a:ext cx="195262" cy="23813"/>
                </a:xfrm>
                <a:custGeom>
                  <a:avLst/>
                  <a:gdLst>
                    <a:gd name="T0" fmla="*/ 48 w 51"/>
                    <a:gd name="T1" fmla="*/ 0 h 6"/>
                    <a:gd name="T2" fmla="*/ 3 w 51"/>
                    <a:gd name="T3" fmla="*/ 0 h 6"/>
                    <a:gd name="T4" fmla="*/ 0 w 51"/>
                    <a:gd name="T5" fmla="*/ 3 h 6"/>
                    <a:gd name="T6" fmla="*/ 3 w 51"/>
                    <a:gd name="T7" fmla="*/ 6 h 6"/>
                    <a:gd name="T8" fmla="*/ 48 w 51"/>
                    <a:gd name="T9" fmla="*/ 6 h 6"/>
                    <a:gd name="T10" fmla="*/ 51 w 51"/>
                    <a:gd name="T11" fmla="*/ 3 h 6"/>
                    <a:gd name="T12" fmla="*/ 48 w 51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6">
                      <a:moveTo>
                        <a:pt x="48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9" y="6"/>
                        <a:pt x="51" y="4"/>
                        <a:pt x="51" y="3"/>
                      </a:cubicBezTo>
                      <a:cubicBezTo>
                        <a:pt x="51" y="1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is1ide-Freeform: Shape 54">
                  <a:extLst>
                    <a:ext uri="{FF2B5EF4-FFF2-40B4-BE49-F238E27FC236}">
                      <a16:creationId xmlns:a16="http://schemas.microsoft.com/office/drawing/2014/main" id="{DC209C8A-4F7A-45F2-898D-ED6DD5DE5F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2425" y="249238"/>
                  <a:ext cx="195262" cy="22225"/>
                </a:xfrm>
                <a:custGeom>
                  <a:avLst/>
                  <a:gdLst>
                    <a:gd name="T0" fmla="*/ 48 w 51"/>
                    <a:gd name="T1" fmla="*/ 0 h 6"/>
                    <a:gd name="T2" fmla="*/ 3 w 51"/>
                    <a:gd name="T3" fmla="*/ 0 h 6"/>
                    <a:gd name="T4" fmla="*/ 0 w 51"/>
                    <a:gd name="T5" fmla="*/ 3 h 6"/>
                    <a:gd name="T6" fmla="*/ 3 w 51"/>
                    <a:gd name="T7" fmla="*/ 6 h 6"/>
                    <a:gd name="T8" fmla="*/ 48 w 51"/>
                    <a:gd name="T9" fmla="*/ 6 h 6"/>
                    <a:gd name="T10" fmla="*/ 51 w 51"/>
                    <a:gd name="T11" fmla="*/ 3 h 6"/>
                    <a:gd name="T12" fmla="*/ 48 w 51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6">
                      <a:moveTo>
                        <a:pt x="48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9" y="6"/>
                        <a:pt x="51" y="5"/>
                        <a:pt x="51" y="3"/>
                      </a:cubicBezTo>
                      <a:cubicBezTo>
                        <a:pt x="51" y="1"/>
                        <a:pt x="49" y="0"/>
                        <a:pt x="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is1ide-Freeform: Shape 55">
                  <a:extLst>
                    <a:ext uri="{FF2B5EF4-FFF2-40B4-BE49-F238E27FC236}">
                      <a16:creationId xmlns:a16="http://schemas.microsoft.com/office/drawing/2014/main" id="{83A119AE-DFBE-4600-9C86-DE3A0A045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5888" y="119062"/>
                  <a:ext cx="431800" cy="22225"/>
                </a:xfrm>
                <a:custGeom>
                  <a:avLst/>
                  <a:gdLst>
                    <a:gd name="T0" fmla="*/ 110 w 113"/>
                    <a:gd name="T1" fmla="*/ 0 h 6"/>
                    <a:gd name="T2" fmla="*/ 3 w 113"/>
                    <a:gd name="T3" fmla="*/ 0 h 6"/>
                    <a:gd name="T4" fmla="*/ 0 w 113"/>
                    <a:gd name="T5" fmla="*/ 3 h 6"/>
                    <a:gd name="T6" fmla="*/ 3 w 113"/>
                    <a:gd name="T7" fmla="*/ 6 h 6"/>
                    <a:gd name="T8" fmla="*/ 110 w 113"/>
                    <a:gd name="T9" fmla="*/ 6 h 6"/>
                    <a:gd name="T10" fmla="*/ 113 w 113"/>
                    <a:gd name="T11" fmla="*/ 3 h 6"/>
                    <a:gd name="T12" fmla="*/ 110 w 113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3" h="6">
                      <a:moveTo>
                        <a:pt x="1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110" y="6"/>
                        <a:pt x="110" y="6"/>
                        <a:pt x="110" y="6"/>
                      </a:cubicBezTo>
                      <a:cubicBezTo>
                        <a:pt x="111" y="6"/>
                        <a:pt x="113" y="5"/>
                        <a:pt x="113" y="3"/>
                      </a:cubicBezTo>
                      <a:cubicBezTo>
                        <a:pt x="113" y="2"/>
                        <a:pt x="111" y="0"/>
                        <a:pt x="1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is1ide-Freeform: Shape 56">
                  <a:extLst>
                    <a:ext uri="{FF2B5EF4-FFF2-40B4-BE49-F238E27FC236}">
                      <a16:creationId xmlns:a16="http://schemas.microsoft.com/office/drawing/2014/main" id="{78EE205D-BB4C-42D3-A008-B8913F6849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5888" y="184150"/>
                  <a:ext cx="431800" cy="22225"/>
                </a:xfrm>
                <a:custGeom>
                  <a:avLst/>
                  <a:gdLst>
                    <a:gd name="T0" fmla="*/ 110 w 113"/>
                    <a:gd name="T1" fmla="*/ 0 h 6"/>
                    <a:gd name="T2" fmla="*/ 3 w 113"/>
                    <a:gd name="T3" fmla="*/ 0 h 6"/>
                    <a:gd name="T4" fmla="*/ 0 w 113"/>
                    <a:gd name="T5" fmla="*/ 3 h 6"/>
                    <a:gd name="T6" fmla="*/ 3 w 113"/>
                    <a:gd name="T7" fmla="*/ 6 h 6"/>
                    <a:gd name="T8" fmla="*/ 110 w 113"/>
                    <a:gd name="T9" fmla="*/ 6 h 6"/>
                    <a:gd name="T10" fmla="*/ 113 w 113"/>
                    <a:gd name="T11" fmla="*/ 3 h 6"/>
                    <a:gd name="T12" fmla="*/ 110 w 113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3" h="6">
                      <a:moveTo>
                        <a:pt x="11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110" y="6"/>
                        <a:pt x="110" y="6"/>
                        <a:pt x="110" y="6"/>
                      </a:cubicBezTo>
                      <a:cubicBezTo>
                        <a:pt x="111" y="6"/>
                        <a:pt x="113" y="5"/>
                        <a:pt x="113" y="3"/>
                      </a:cubicBezTo>
                      <a:cubicBezTo>
                        <a:pt x="113" y="2"/>
                        <a:pt x="111" y="0"/>
                        <a:pt x="1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is1ide-Freeform: Shape 57">
                  <a:extLst>
                    <a:ext uri="{FF2B5EF4-FFF2-40B4-BE49-F238E27FC236}">
                      <a16:creationId xmlns:a16="http://schemas.microsoft.com/office/drawing/2014/main" id="{F04B2E5A-A497-4919-89AC-039640A94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5888" y="-112713"/>
                  <a:ext cx="195262" cy="190500"/>
                </a:xfrm>
                <a:custGeom>
                  <a:avLst/>
                  <a:gdLst>
                    <a:gd name="T0" fmla="*/ 6 w 51"/>
                    <a:gd name="T1" fmla="*/ 50 h 50"/>
                    <a:gd name="T2" fmla="*/ 45 w 51"/>
                    <a:gd name="T3" fmla="*/ 50 h 50"/>
                    <a:gd name="T4" fmla="*/ 51 w 51"/>
                    <a:gd name="T5" fmla="*/ 44 h 50"/>
                    <a:gd name="T6" fmla="*/ 51 w 51"/>
                    <a:gd name="T7" fmla="*/ 5 h 50"/>
                    <a:gd name="T8" fmla="*/ 45 w 51"/>
                    <a:gd name="T9" fmla="*/ 0 h 50"/>
                    <a:gd name="T10" fmla="*/ 6 w 51"/>
                    <a:gd name="T11" fmla="*/ 0 h 50"/>
                    <a:gd name="T12" fmla="*/ 0 w 51"/>
                    <a:gd name="T13" fmla="*/ 5 h 50"/>
                    <a:gd name="T14" fmla="*/ 0 w 51"/>
                    <a:gd name="T15" fmla="*/ 44 h 50"/>
                    <a:gd name="T16" fmla="*/ 6 w 51"/>
                    <a:gd name="T17" fmla="*/ 50 h 50"/>
                    <a:gd name="T18" fmla="*/ 11 w 51"/>
                    <a:gd name="T19" fmla="*/ 11 h 50"/>
                    <a:gd name="T20" fmla="*/ 39 w 51"/>
                    <a:gd name="T21" fmla="*/ 11 h 50"/>
                    <a:gd name="T22" fmla="*/ 39 w 51"/>
                    <a:gd name="T23" fmla="*/ 39 h 50"/>
                    <a:gd name="T24" fmla="*/ 11 w 51"/>
                    <a:gd name="T25" fmla="*/ 39 h 50"/>
                    <a:gd name="T26" fmla="*/ 11 w 51"/>
                    <a:gd name="T27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1" h="50">
                      <a:moveTo>
                        <a:pt x="6" y="50"/>
                      </a:moveTo>
                      <a:cubicBezTo>
                        <a:pt x="45" y="50"/>
                        <a:pt x="45" y="50"/>
                        <a:pt x="45" y="50"/>
                      </a:cubicBezTo>
                      <a:cubicBezTo>
                        <a:pt x="48" y="50"/>
                        <a:pt x="51" y="48"/>
                        <a:pt x="51" y="44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1" y="2"/>
                        <a:pt x="48" y="0"/>
                        <a:pt x="4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8"/>
                        <a:pt x="3" y="50"/>
                        <a:pt x="6" y="50"/>
                      </a:cubicBezTo>
                      <a:close/>
                      <a:moveTo>
                        <a:pt x="11" y="11"/>
                      </a:moveTo>
                      <a:cubicBezTo>
                        <a:pt x="39" y="11"/>
                        <a:pt x="39" y="11"/>
                        <a:pt x="39" y="11"/>
                      </a:cubicBezTo>
                      <a:cubicBezTo>
                        <a:pt x="39" y="39"/>
                        <a:pt x="39" y="39"/>
                        <a:pt x="39" y="39"/>
                      </a:cubicBezTo>
                      <a:cubicBezTo>
                        <a:pt x="11" y="39"/>
                        <a:pt x="11" y="39"/>
                        <a:pt x="11" y="39"/>
                      </a:cubicBezTo>
                      <a:lnTo>
                        <a:pt x="11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5" name="Group 33">
              <a:extLst>
                <a:ext uri="{FF2B5EF4-FFF2-40B4-BE49-F238E27FC236}">
                  <a16:creationId xmlns:a16="http://schemas.microsoft.com/office/drawing/2014/main" id="{55A6572E-9B7A-4CC0-A6BC-7B8260D35CD6}"/>
                </a:ext>
              </a:extLst>
            </p:cNvPr>
            <p:cNvGrpSpPr/>
            <p:nvPr/>
          </p:nvGrpSpPr>
          <p:grpSpPr>
            <a:xfrm>
              <a:off x="3452822" y="3966226"/>
              <a:ext cx="881683" cy="905379"/>
              <a:chOff x="3452820" y="3966225"/>
              <a:chExt cx="881683" cy="905378"/>
            </a:xfrm>
          </p:grpSpPr>
          <p:sp>
            <p:nvSpPr>
              <p:cNvPr id="43" name="is1ide-Oval 41">
                <a:extLst>
                  <a:ext uri="{FF2B5EF4-FFF2-40B4-BE49-F238E27FC236}">
                    <a16:creationId xmlns:a16="http://schemas.microsoft.com/office/drawing/2014/main" id="{D54F09AF-81A3-4AC8-8FDA-3F35BBACF14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440973" y="3978072"/>
                <a:ext cx="905378" cy="88168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1ide-Freeform: Shape 42">
                <a:extLst>
                  <a:ext uri="{FF2B5EF4-FFF2-40B4-BE49-F238E27FC236}">
                    <a16:creationId xmlns:a16="http://schemas.microsoft.com/office/drawing/2014/main" id="{8AF8968E-D28A-4A17-82CE-7588D0276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5239" y="4235883"/>
                <a:ext cx="376846" cy="366061"/>
              </a:xfrm>
              <a:custGeom>
                <a:avLst/>
                <a:gdLst>
                  <a:gd name="T0" fmla="*/ 188 w 263"/>
                  <a:gd name="T1" fmla="*/ 0 h 256"/>
                  <a:gd name="T2" fmla="*/ 111 w 263"/>
                  <a:gd name="T3" fmla="*/ 54 h 256"/>
                  <a:gd name="T4" fmla="*/ 111 w 263"/>
                  <a:gd name="T5" fmla="*/ 55 h 256"/>
                  <a:gd name="T6" fmla="*/ 28 w 263"/>
                  <a:gd name="T7" fmla="*/ 138 h 256"/>
                  <a:gd name="T8" fmla="*/ 1 w 263"/>
                  <a:gd name="T9" fmla="*/ 220 h 256"/>
                  <a:gd name="T10" fmla="*/ 28 w 263"/>
                  <a:gd name="T11" fmla="*/ 256 h 256"/>
                  <a:gd name="T12" fmla="*/ 105 w 263"/>
                  <a:gd name="T13" fmla="*/ 237 h 256"/>
                  <a:gd name="T14" fmla="*/ 241 w 263"/>
                  <a:gd name="T15" fmla="*/ 105 h 256"/>
                  <a:gd name="T16" fmla="*/ 128 w 263"/>
                  <a:gd name="T17" fmla="*/ 190 h 256"/>
                  <a:gd name="T18" fmla="*/ 198 w 263"/>
                  <a:gd name="T19" fmla="*/ 94 h 256"/>
                  <a:gd name="T20" fmla="*/ 190 w 263"/>
                  <a:gd name="T21" fmla="*/ 134 h 256"/>
                  <a:gd name="T22" fmla="*/ 128 w 263"/>
                  <a:gd name="T23" fmla="*/ 196 h 256"/>
                  <a:gd name="T24" fmla="*/ 118 w 263"/>
                  <a:gd name="T25" fmla="*/ 162 h 256"/>
                  <a:gd name="T26" fmla="*/ 91 w 263"/>
                  <a:gd name="T27" fmla="*/ 136 h 256"/>
                  <a:gd name="T28" fmla="*/ 184 w 263"/>
                  <a:gd name="T29" fmla="*/ 72 h 256"/>
                  <a:gd name="T30" fmla="*/ 118 w 263"/>
                  <a:gd name="T31" fmla="*/ 162 h 256"/>
                  <a:gd name="T32" fmla="*/ 61 w 263"/>
                  <a:gd name="T33" fmla="*/ 128 h 256"/>
                  <a:gd name="T34" fmla="*/ 159 w 263"/>
                  <a:gd name="T35" fmla="*/ 57 h 256"/>
                  <a:gd name="T36" fmla="*/ 33 w 263"/>
                  <a:gd name="T37" fmla="*/ 239 h 256"/>
                  <a:gd name="T38" fmla="*/ 16 w 263"/>
                  <a:gd name="T39" fmla="*/ 228 h 256"/>
                  <a:gd name="T40" fmla="*/ 25 w 263"/>
                  <a:gd name="T41" fmla="*/ 193 h 256"/>
                  <a:gd name="T42" fmla="*/ 63 w 263"/>
                  <a:gd name="T43" fmla="*/ 231 h 256"/>
                  <a:gd name="T44" fmla="*/ 71 w 263"/>
                  <a:gd name="T45" fmla="*/ 229 h 256"/>
                  <a:gd name="T46" fmla="*/ 27 w 263"/>
                  <a:gd name="T47" fmla="*/ 185 h 256"/>
                  <a:gd name="T48" fmla="*/ 39 w 263"/>
                  <a:gd name="T49" fmla="*/ 150 h 256"/>
                  <a:gd name="T50" fmla="*/ 103 w 263"/>
                  <a:gd name="T51" fmla="*/ 220 h 256"/>
                  <a:gd name="T52" fmla="*/ 71 w 263"/>
                  <a:gd name="T53" fmla="*/ 229 h 256"/>
                  <a:gd name="T54" fmla="*/ 216 w 263"/>
                  <a:gd name="T55" fmla="*/ 108 h 256"/>
                  <a:gd name="T56" fmla="*/ 196 w 263"/>
                  <a:gd name="T57" fmla="*/ 60 h 256"/>
                  <a:gd name="T58" fmla="*/ 162 w 263"/>
                  <a:gd name="T59" fmla="*/ 26 h 256"/>
                  <a:gd name="T60" fmla="*/ 224 w 263"/>
                  <a:gd name="T61" fmla="*/ 32 h 256"/>
                  <a:gd name="T62" fmla="*/ 230 w 263"/>
                  <a:gd name="T63" fmla="*/ 9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3" h="256">
                    <a:moveTo>
                      <a:pt x="235" y="21"/>
                    </a:moveTo>
                    <a:cubicBezTo>
                      <a:pt x="222" y="8"/>
                      <a:pt x="205" y="0"/>
                      <a:pt x="188" y="0"/>
                    </a:cubicBezTo>
                    <a:cubicBezTo>
                      <a:pt x="173" y="0"/>
                      <a:pt x="160" y="5"/>
                      <a:pt x="150" y="15"/>
                    </a:cubicBezTo>
                    <a:cubicBezTo>
                      <a:pt x="111" y="54"/>
                      <a:pt x="111" y="54"/>
                      <a:pt x="111" y="54"/>
                    </a:cubicBezTo>
                    <a:cubicBezTo>
                      <a:pt x="111" y="54"/>
                      <a:pt x="111" y="54"/>
                      <a:pt x="111" y="55"/>
                    </a:cubicBezTo>
                    <a:cubicBezTo>
                      <a:pt x="111" y="55"/>
                      <a:pt x="111" y="55"/>
                      <a:pt x="111" y="55"/>
                    </a:cubicBezTo>
                    <a:cubicBezTo>
                      <a:pt x="111" y="55"/>
                      <a:pt x="111" y="55"/>
                      <a:pt x="111" y="55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24" y="142"/>
                      <a:pt x="22" y="147"/>
                      <a:pt x="20" y="152"/>
                    </a:cubicBezTo>
                    <a:cubicBezTo>
                      <a:pt x="1" y="220"/>
                      <a:pt x="1" y="220"/>
                      <a:pt x="1" y="220"/>
                    </a:cubicBezTo>
                    <a:cubicBezTo>
                      <a:pt x="1" y="220"/>
                      <a:pt x="0" y="225"/>
                      <a:pt x="0" y="228"/>
                    </a:cubicBezTo>
                    <a:cubicBezTo>
                      <a:pt x="0" y="243"/>
                      <a:pt x="13" y="256"/>
                      <a:pt x="28" y="256"/>
                    </a:cubicBezTo>
                    <a:cubicBezTo>
                      <a:pt x="31" y="256"/>
                      <a:pt x="37" y="255"/>
                      <a:pt x="37" y="255"/>
                    </a:cubicBezTo>
                    <a:cubicBezTo>
                      <a:pt x="105" y="237"/>
                      <a:pt x="105" y="237"/>
                      <a:pt x="105" y="237"/>
                    </a:cubicBezTo>
                    <a:cubicBezTo>
                      <a:pt x="110" y="235"/>
                      <a:pt x="115" y="232"/>
                      <a:pt x="119" y="229"/>
                    </a:cubicBezTo>
                    <a:cubicBezTo>
                      <a:pt x="241" y="105"/>
                      <a:pt x="241" y="105"/>
                      <a:pt x="241" y="105"/>
                    </a:cubicBezTo>
                    <a:cubicBezTo>
                      <a:pt x="263" y="83"/>
                      <a:pt x="261" y="46"/>
                      <a:pt x="235" y="21"/>
                    </a:cubicBezTo>
                    <a:close/>
                    <a:moveTo>
                      <a:pt x="128" y="190"/>
                    </a:moveTo>
                    <a:cubicBezTo>
                      <a:pt x="127" y="183"/>
                      <a:pt x="125" y="176"/>
                      <a:pt x="122" y="169"/>
                    </a:cubicBezTo>
                    <a:cubicBezTo>
                      <a:pt x="198" y="94"/>
                      <a:pt x="198" y="94"/>
                      <a:pt x="198" y="94"/>
                    </a:cubicBezTo>
                    <a:cubicBezTo>
                      <a:pt x="203" y="108"/>
                      <a:pt x="200" y="124"/>
                      <a:pt x="190" y="134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28" y="196"/>
                      <a:pt x="128" y="196"/>
                      <a:pt x="128" y="196"/>
                    </a:cubicBezTo>
                    <a:cubicBezTo>
                      <a:pt x="128" y="194"/>
                      <a:pt x="128" y="192"/>
                      <a:pt x="128" y="190"/>
                    </a:cubicBezTo>
                    <a:close/>
                    <a:moveTo>
                      <a:pt x="118" y="162"/>
                    </a:moveTo>
                    <a:cubicBezTo>
                      <a:pt x="115" y="157"/>
                      <a:pt x="112" y="152"/>
                      <a:pt x="108" y="148"/>
                    </a:cubicBezTo>
                    <a:cubicBezTo>
                      <a:pt x="103" y="143"/>
                      <a:pt x="97" y="140"/>
                      <a:pt x="91" y="136"/>
                    </a:cubicBezTo>
                    <a:cubicBezTo>
                      <a:pt x="168" y="60"/>
                      <a:pt x="168" y="60"/>
                      <a:pt x="168" y="60"/>
                    </a:cubicBezTo>
                    <a:cubicBezTo>
                      <a:pt x="174" y="63"/>
                      <a:pt x="179" y="66"/>
                      <a:pt x="184" y="72"/>
                    </a:cubicBezTo>
                    <a:cubicBezTo>
                      <a:pt x="189" y="76"/>
                      <a:pt x="192" y="81"/>
                      <a:pt x="195" y="86"/>
                    </a:cubicBezTo>
                    <a:lnTo>
                      <a:pt x="118" y="162"/>
                    </a:lnTo>
                    <a:close/>
                    <a:moveTo>
                      <a:pt x="84" y="133"/>
                    </a:moveTo>
                    <a:cubicBezTo>
                      <a:pt x="76" y="130"/>
                      <a:pt x="69" y="128"/>
                      <a:pt x="61" y="128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32" y="56"/>
                      <a:pt x="146" y="54"/>
                      <a:pt x="159" y="57"/>
                    </a:cubicBezTo>
                    <a:lnTo>
                      <a:pt x="84" y="133"/>
                    </a:lnTo>
                    <a:close/>
                    <a:moveTo>
                      <a:pt x="33" y="239"/>
                    </a:moveTo>
                    <a:cubicBezTo>
                      <a:pt x="32" y="239"/>
                      <a:pt x="30" y="240"/>
                      <a:pt x="28" y="240"/>
                    </a:cubicBezTo>
                    <a:cubicBezTo>
                      <a:pt x="21" y="240"/>
                      <a:pt x="16" y="235"/>
                      <a:pt x="16" y="228"/>
                    </a:cubicBezTo>
                    <a:cubicBezTo>
                      <a:pt x="16" y="227"/>
                      <a:pt x="17" y="224"/>
                      <a:pt x="17" y="224"/>
                    </a:cubicBezTo>
                    <a:cubicBezTo>
                      <a:pt x="25" y="193"/>
                      <a:pt x="25" y="193"/>
                      <a:pt x="25" y="193"/>
                    </a:cubicBezTo>
                    <a:cubicBezTo>
                      <a:pt x="34" y="193"/>
                      <a:pt x="44" y="196"/>
                      <a:pt x="52" y="204"/>
                    </a:cubicBezTo>
                    <a:cubicBezTo>
                      <a:pt x="60" y="212"/>
                      <a:pt x="64" y="222"/>
                      <a:pt x="63" y="231"/>
                    </a:cubicBezTo>
                    <a:lnTo>
                      <a:pt x="33" y="239"/>
                    </a:lnTo>
                    <a:close/>
                    <a:moveTo>
                      <a:pt x="71" y="229"/>
                    </a:moveTo>
                    <a:cubicBezTo>
                      <a:pt x="71" y="218"/>
                      <a:pt x="66" y="207"/>
                      <a:pt x="58" y="198"/>
                    </a:cubicBezTo>
                    <a:cubicBezTo>
                      <a:pt x="49" y="190"/>
                      <a:pt x="38" y="185"/>
                      <a:pt x="27" y="185"/>
                    </a:cubicBezTo>
                    <a:cubicBezTo>
                      <a:pt x="35" y="156"/>
                      <a:pt x="35" y="156"/>
                      <a:pt x="35" y="156"/>
                    </a:cubicBezTo>
                    <a:cubicBezTo>
                      <a:pt x="36" y="154"/>
                      <a:pt x="37" y="152"/>
                      <a:pt x="39" y="150"/>
                    </a:cubicBezTo>
                    <a:cubicBezTo>
                      <a:pt x="55" y="139"/>
                      <a:pt x="79" y="142"/>
                      <a:pt x="96" y="160"/>
                    </a:cubicBezTo>
                    <a:cubicBezTo>
                      <a:pt x="115" y="178"/>
                      <a:pt x="117" y="204"/>
                      <a:pt x="103" y="220"/>
                    </a:cubicBezTo>
                    <a:cubicBezTo>
                      <a:pt x="103" y="221"/>
                      <a:pt x="102" y="221"/>
                      <a:pt x="101" y="221"/>
                    </a:cubicBezTo>
                    <a:lnTo>
                      <a:pt x="71" y="229"/>
                    </a:lnTo>
                    <a:close/>
                    <a:moveTo>
                      <a:pt x="230" y="94"/>
                    </a:moveTo>
                    <a:cubicBezTo>
                      <a:pt x="216" y="108"/>
                      <a:pt x="216" y="108"/>
                      <a:pt x="216" y="108"/>
                    </a:cubicBezTo>
                    <a:cubicBezTo>
                      <a:pt x="216" y="106"/>
                      <a:pt x="216" y="104"/>
                      <a:pt x="216" y="102"/>
                    </a:cubicBezTo>
                    <a:cubicBezTo>
                      <a:pt x="215" y="87"/>
                      <a:pt x="207" y="72"/>
                      <a:pt x="196" y="60"/>
                    </a:cubicBezTo>
                    <a:cubicBezTo>
                      <a:pt x="183" y="47"/>
                      <a:pt x="165" y="40"/>
                      <a:pt x="148" y="40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8" y="20"/>
                      <a:pt x="177" y="16"/>
                      <a:pt x="188" y="16"/>
                    </a:cubicBezTo>
                    <a:cubicBezTo>
                      <a:pt x="200" y="16"/>
                      <a:pt x="214" y="22"/>
                      <a:pt x="224" y="32"/>
                    </a:cubicBezTo>
                    <a:cubicBezTo>
                      <a:pt x="233" y="41"/>
                      <a:pt x="239" y="53"/>
                      <a:pt x="240" y="65"/>
                    </a:cubicBezTo>
                    <a:cubicBezTo>
                      <a:pt x="241" y="76"/>
                      <a:pt x="237" y="87"/>
                      <a:pt x="230" y="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6" name="Group 34">
              <a:extLst>
                <a:ext uri="{FF2B5EF4-FFF2-40B4-BE49-F238E27FC236}">
                  <a16:creationId xmlns:a16="http://schemas.microsoft.com/office/drawing/2014/main" id="{B8CA6CD7-C514-401C-896C-025A1B9F705B}"/>
                </a:ext>
              </a:extLst>
            </p:cNvPr>
            <p:cNvGrpSpPr/>
            <p:nvPr/>
          </p:nvGrpSpPr>
          <p:grpSpPr>
            <a:xfrm>
              <a:off x="3452821" y="2066527"/>
              <a:ext cx="881683" cy="905379"/>
              <a:chOff x="3452820" y="2066527"/>
              <a:chExt cx="881683" cy="905378"/>
            </a:xfrm>
          </p:grpSpPr>
          <p:sp>
            <p:nvSpPr>
              <p:cNvPr id="37" name="is1ide-Oval 35">
                <a:extLst>
                  <a:ext uri="{FF2B5EF4-FFF2-40B4-BE49-F238E27FC236}">
                    <a16:creationId xmlns:a16="http://schemas.microsoft.com/office/drawing/2014/main" id="{00C99BA6-FE4F-4D89-B03E-A1E5E2B615A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440973" y="2078374"/>
                <a:ext cx="905378" cy="88168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Group 36">
                <a:extLst>
                  <a:ext uri="{FF2B5EF4-FFF2-40B4-BE49-F238E27FC236}">
                    <a16:creationId xmlns:a16="http://schemas.microsoft.com/office/drawing/2014/main" id="{B82647FB-3F30-4B36-8521-C8EFA6438B24}"/>
                  </a:ext>
                </a:extLst>
              </p:cNvPr>
              <p:cNvGrpSpPr/>
              <p:nvPr/>
            </p:nvGrpSpPr>
            <p:grpSpPr>
              <a:xfrm>
                <a:off x="3718265" y="2319384"/>
                <a:ext cx="350793" cy="399663"/>
                <a:chOff x="6980238" y="-269034"/>
                <a:chExt cx="1150937" cy="1311275"/>
              </a:xfrm>
              <a:solidFill>
                <a:schemeClr val="accent4"/>
              </a:solidFill>
            </p:grpSpPr>
            <p:sp>
              <p:nvSpPr>
                <p:cNvPr id="39" name="is1ide-Freeform: Shape 37">
                  <a:extLst>
                    <a:ext uri="{FF2B5EF4-FFF2-40B4-BE49-F238E27FC236}">
                      <a16:creationId xmlns:a16="http://schemas.microsoft.com/office/drawing/2014/main" id="{4B4DFABB-7BE4-4E25-92DF-9D4F9099A6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0238" y="-269034"/>
                  <a:ext cx="1150937" cy="1311275"/>
                </a:xfrm>
                <a:custGeom>
                  <a:avLst/>
                  <a:gdLst>
                    <a:gd name="T0" fmla="*/ 152 w 304"/>
                    <a:gd name="T1" fmla="*/ 0 h 347"/>
                    <a:gd name="T2" fmla="*/ 0 w 304"/>
                    <a:gd name="T3" fmla="*/ 71 h 347"/>
                    <a:gd name="T4" fmla="*/ 0 w 304"/>
                    <a:gd name="T5" fmla="*/ 277 h 347"/>
                    <a:gd name="T6" fmla="*/ 152 w 304"/>
                    <a:gd name="T7" fmla="*/ 347 h 347"/>
                    <a:gd name="T8" fmla="*/ 304 w 304"/>
                    <a:gd name="T9" fmla="*/ 277 h 347"/>
                    <a:gd name="T10" fmla="*/ 304 w 304"/>
                    <a:gd name="T11" fmla="*/ 71 h 347"/>
                    <a:gd name="T12" fmla="*/ 152 w 304"/>
                    <a:gd name="T13" fmla="*/ 0 h 347"/>
                    <a:gd name="T14" fmla="*/ 282 w 304"/>
                    <a:gd name="T15" fmla="*/ 277 h 347"/>
                    <a:gd name="T16" fmla="*/ 152 w 304"/>
                    <a:gd name="T17" fmla="*/ 326 h 347"/>
                    <a:gd name="T18" fmla="*/ 22 w 304"/>
                    <a:gd name="T19" fmla="*/ 277 h 347"/>
                    <a:gd name="T20" fmla="*/ 22 w 304"/>
                    <a:gd name="T21" fmla="*/ 236 h 347"/>
                    <a:gd name="T22" fmla="*/ 152 w 304"/>
                    <a:gd name="T23" fmla="*/ 271 h 347"/>
                    <a:gd name="T24" fmla="*/ 282 w 304"/>
                    <a:gd name="T25" fmla="*/ 236 h 347"/>
                    <a:gd name="T26" fmla="*/ 282 w 304"/>
                    <a:gd name="T27" fmla="*/ 277 h 347"/>
                    <a:gd name="T28" fmla="*/ 282 w 304"/>
                    <a:gd name="T29" fmla="*/ 212 h 347"/>
                    <a:gd name="T30" fmla="*/ 282 w 304"/>
                    <a:gd name="T31" fmla="*/ 212 h 347"/>
                    <a:gd name="T32" fmla="*/ 282 w 304"/>
                    <a:gd name="T33" fmla="*/ 212 h 347"/>
                    <a:gd name="T34" fmla="*/ 152 w 304"/>
                    <a:gd name="T35" fmla="*/ 261 h 347"/>
                    <a:gd name="T36" fmla="*/ 22 w 304"/>
                    <a:gd name="T37" fmla="*/ 212 h 347"/>
                    <a:gd name="T38" fmla="*/ 22 w 304"/>
                    <a:gd name="T39" fmla="*/ 212 h 347"/>
                    <a:gd name="T40" fmla="*/ 22 w 304"/>
                    <a:gd name="T41" fmla="*/ 212 h 347"/>
                    <a:gd name="T42" fmla="*/ 22 w 304"/>
                    <a:gd name="T43" fmla="*/ 171 h 347"/>
                    <a:gd name="T44" fmla="*/ 152 w 304"/>
                    <a:gd name="T45" fmla="*/ 206 h 347"/>
                    <a:gd name="T46" fmla="*/ 282 w 304"/>
                    <a:gd name="T47" fmla="*/ 171 h 347"/>
                    <a:gd name="T48" fmla="*/ 282 w 304"/>
                    <a:gd name="T49" fmla="*/ 212 h 347"/>
                    <a:gd name="T50" fmla="*/ 282 w 304"/>
                    <a:gd name="T51" fmla="*/ 147 h 347"/>
                    <a:gd name="T52" fmla="*/ 282 w 304"/>
                    <a:gd name="T53" fmla="*/ 147 h 347"/>
                    <a:gd name="T54" fmla="*/ 282 w 304"/>
                    <a:gd name="T55" fmla="*/ 147 h 347"/>
                    <a:gd name="T56" fmla="*/ 152 w 304"/>
                    <a:gd name="T57" fmla="*/ 195 h 347"/>
                    <a:gd name="T58" fmla="*/ 22 w 304"/>
                    <a:gd name="T59" fmla="*/ 147 h 347"/>
                    <a:gd name="T60" fmla="*/ 22 w 304"/>
                    <a:gd name="T61" fmla="*/ 147 h 347"/>
                    <a:gd name="T62" fmla="*/ 22 w 304"/>
                    <a:gd name="T63" fmla="*/ 147 h 347"/>
                    <a:gd name="T64" fmla="*/ 22 w 304"/>
                    <a:gd name="T65" fmla="*/ 109 h 347"/>
                    <a:gd name="T66" fmla="*/ 152 w 304"/>
                    <a:gd name="T67" fmla="*/ 141 h 347"/>
                    <a:gd name="T68" fmla="*/ 282 w 304"/>
                    <a:gd name="T69" fmla="*/ 109 h 347"/>
                    <a:gd name="T70" fmla="*/ 282 w 304"/>
                    <a:gd name="T71" fmla="*/ 147 h 347"/>
                    <a:gd name="T72" fmla="*/ 152 w 304"/>
                    <a:gd name="T73" fmla="*/ 119 h 347"/>
                    <a:gd name="T74" fmla="*/ 22 w 304"/>
                    <a:gd name="T75" fmla="*/ 71 h 347"/>
                    <a:gd name="T76" fmla="*/ 152 w 304"/>
                    <a:gd name="T77" fmla="*/ 22 h 347"/>
                    <a:gd name="T78" fmla="*/ 282 w 304"/>
                    <a:gd name="T79" fmla="*/ 71 h 347"/>
                    <a:gd name="T80" fmla="*/ 152 w 304"/>
                    <a:gd name="T81" fmla="*/ 119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04" h="347">
                      <a:moveTo>
                        <a:pt x="152" y="0"/>
                      </a:moveTo>
                      <a:cubicBezTo>
                        <a:pt x="79" y="0"/>
                        <a:pt x="0" y="22"/>
                        <a:pt x="0" y="71"/>
                      </a:cubicBezTo>
                      <a:cubicBezTo>
                        <a:pt x="0" y="277"/>
                        <a:pt x="0" y="277"/>
                        <a:pt x="0" y="277"/>
                      </a:cubicBezTo>
                      <a:cubicBezTo>
                        <a:pt x="0" y="325"/>
                        <a:pt x="79" y="347"/>
                        <a:pt x="152" y="347"/>
                      </a:cubicBezTo>
                      <a:cubicBezTo>
                        <a:pt x="225" y="347"/>
                        <a:pt x="304" y="325"/>
                        <a:pt x="304" y="277"/>
                      </a:cubicBezTo>
                      <a:cubicBezTo>
                        <a:pt x="304" y="71"/>
                        <a:pt x="304" y="71"/>
                        <a:pt x="304" y="71"/>
                      </a:cubicBezTo>
                      <a:cubicBezTo>
                        <a:pt x="304" y="22"/>
                        <a:pt x="225" y="0"/>
                        <a:pt x="152" y="0"/>
                      </a:cubicBezTo>
                      <a:close/>
                      <a:moveTo>
                        <a:pt x="282" y="277"/>
                      </a:moveTo>
                      <a:cubicBezTo>
                        <a:pt x="282" y="304"/>
                        <a:pt x="224" y="326"/>
                        <a:pt x="152" y="326"/>
                      </a:cubicBezTo>
                      <a:cubicBezTo>
                        <a:pt x="80" y="326"/>
                        <a:pt x="22" y="304"/>
                        <a:pt x="22" y="277"/>
                      </a:cubicBezTo>
                      <a:cubicBezTo>
                        <a:pt x="22" y="236"/>
                        <a:pt x="22" y="236"/>
                        <a:pt x="22" y="236"/>
                      </a:cubicBezTo>
                      <a:cubicBezTo>
                        <a:pt x="44" y="259"/>
                        <a:pt x="98" y="271"/>
                        <a:pt x="152" y="271"/>
                      </a:cubicBezTo>
                      <a:cubicBezTo>
                        <a:pt x="206" y="271"/>
                        <a:pt x="260" y="259"/>
                        <a:pt x="282" y="236"/>
                      </a:cubicBezTo>
                      <a:lnTo>
                        <a:pt x="282" y="277"/>
                      </a:lnTo>
                      <a:close/>
                      <a:moveTo>
                        <a:pt x="282" y="212"/>
                      </a:moveTo>
                      <a:cubicBezTo>
                        <a:pt x="282" y="212"/>
                        <a:pt x="282" y="212"/>
                        <a:pt x="282" y="212"/>
                      </a:cubicBezTo>
                      <a:cubicBezTo>
                        <a:pt x="282" y="212"/>
                        <a:pt x="282" y="212"/>
                        <a:pt x="282" y="212"/>
                      </a:cubicBezTo>
                      <a:cubicBezTo>
                        <a:pt x="282" y="239"/>
                        <a:pt x="224" y="261"/>
                        <a:pt x="152" y="261"/>
                      </a:cubicBezTo>
                      <a:cubicBezTo>
                        <a:pt x="80" y="261"/>
                        <a:pt x="22" y="239"/>
                        <a:pt x="22" y="212"/>
                      </a:cubicBezTo>
                      <a:cubicBezTo>
                        <a:pt x="22" y="212"/>
                        <a:pt x="22" y="212"/>
                        <a:pt x="22" y="212"/>
                      </a:cubicBezTo>
                      <a:cubicBezTo>
                        <a:pt x="22" y="212"/>
                        <a:pt x="22" y="212"/>
                        <a:pt x="22" y="212"/>
                      </a:cubicBezTo>
                      <a:cubicBezTo>
                        <a:pt x="22" y="171"/>
                        <a:pt x="22" y="171"/>
                        <a:pt x="22" y="171"/>
                      </a:cubicBezTo>
                      <a:cubicBezTo>
                        <a:pt x="44" y="194"/>
                        <a:pt x="98" y="206"/>
                        <a:pt x="152" y="206"/>
                      </a:cubicBezTo>
                      <a:cubicBezTo>
                        <a:pt x="206" y="206"/>
                        <a:pt x="260" y="194"/>
                        <a:pt x="282" y="171"/>
                      </a:cubicBezTo>
                      <a:lnTo>
                        <a:pt x="282" y="212"/>
                      </a:lnTo>
                      <a:close/>
                      <a:moveTo>
                        <a:pt x="282" y="147"/>
                      </a:moveTo>
                      <a:cubicBezTo>
                        <a:pt x="282" y="147"/>
                        <a:pt x="282" y="147"/>
                        <a:pt x="282" y="147"/>
                      </a:cubicBezTo>
                      <a:cubicBezTo>
                        <a:pt x="282" y="147"/>
                        <a:pt x="282" y="147"/>
                        <a:pt x="282" y="147"/>
                      </a:cubicBezTo>
                      <a:cubicBezTo>
                        <a:pt x="282" y="174"/>
                        <a:pt x="224" y="195"/>
                        <a:pt x="152" y="195"/>
                      </a:cubicBezTo>
                      <a:cubicBezTo>
                        <a:pt x="80" y="195"/>
                        <a:pt x="22" y="174"/>
                        <a:pt x="22" y="147"/>
                      </a:cubicBezTo>
                      <a:cubicBezTo>
                        <a:pt x="22" y="147"/>
                        <a:pt x="22" y="147"/>
                        <a:pt x="22" y="147"/>
                      </a:cubicBezTo>
                      <a:cubicBezTo>
                        <a:pt x="22" y="147"/>
                        <a:pt x="22" y="147"/>
                        <a:pt x="22" y="147"/>
                      </a:cubicBezTo>
                      <a:cubicBezTo>
                        <a:pt x="22" y="109"/>
                        <a:pt x="22" y="109"/>
                        <a:pt x="22" y="109"/>
                      </a:cubicBezTo>
                      <a:cubicBezTo>
                        <a:pt x="50" y="131"/>
                        <a:pt x="102" y="141"/>
                        <a:pt x="152" y="141"/>
                      </a:cubicBezTo>
                      <a:cubicBezTo>
                        <a:pt x="202" y="141"/>
                        <a:pt x="254" y="131"/>
                        <a:pt x="282" y="109"/>
                      </a:cubicBezTo>
                      <a:lnTo>
                        <a:pt x="282" y="147"/>
                      </a:lnTo>
                      <a:close/>
                      <a:moveTo>
                        <a:pt x="152" y="119"/>
                      </a:moveTo>
                      <a:cubicBezTo>
                        <a:pt x="80" y="119"/>
                        <a:pt x="22" y="98"/>
                        <a:pt x="22" y="71"/>
                      </a:cubicBezTo>
                      <a:cubicBezTo>
                        <a:pt x="22" y="44"/>
                        <a:pt x="80" y="22"/>
                        <a:pt x="152" y="22"/>
                      </a:cubicBezTo>
                      <a:cubicBezTo>
                        <a:pt x="224" y="22"/>
                        <a:pt x="282" y="44"/>
                        <a:pt x="282" y="71"/>
                      </a:cubicBezTo>
                      <a:cubicBezTo>
                        <a:pt x="282" y="98"/>
                        <a:pt x="224" y="119"/>
                        <a:pt x="152" y="1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s1ide-Oval 38">
                  <a:extLst>
                    <a:ext uri="{FF2B5EF4-FFF2-40B4-BE49-F238E27FC236}">
                      <a16:creationId xmlns:a16="http://schemas.microsoft.com/office/drawing/2014/main" id="{282F5CBC-8F65-4CEC-BF60-FD9D48594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5113" y="681038"/>
                  <a:ext cx="82550" cy="841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is1ide-Oval 39">
                  <a:extLst>
                    <a:ext uri="{FF2B5EF4-FFF2-40B4-BE49-F238E27FC236}">
                      <a16:creationId xmlns:a16="http://schemas.microsoft.com/office/drawing/2014/main" id="{989C366C-1533-4818-BAF2-48CF587A6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5113" y="434975"/>
                  <a:ext cx="82550" cy="841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is1ide-Oval 40">
                  <a:extLst>
                    <a:ext uri="{FF2B5EF4-FFF2-40B4-BE49-F238E27FC236}">
                      <a16:creationId xmlns:a16="http://schemas.microsoft.com/office/drawing/2014/main" id="{F8C1805D-755B-40F1-B097-7770373EDD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5113" y="190500"/>
                  <a:ext cx="82550" cy="825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sp>
        <p:nvSpPr>
          <p:cNvPr id="72" name="矩形 71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工作完成情况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838"/>
            <a:ext cx="1892311" cy="42051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7651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ślíḋè-Rectangle 26">
            <a:extLst>
              <a:ext uri="{FF2B5EF4-FFF2-40B4-BE49-F238E27FC236}">
                <a16:creationId xmlns:a16="http://schemas.microsoft.com/office/drawing/2014/main" id="{80D37C5A-678F-4E67-8272-A66C6A9ABB1D}"/>
              </a:ext>
            </a:extLst>
          </p:cNvPr>
          <p:cNvSpPr/>
          <p:nvPr/>
        </p:nvSpPr>
        <p:spPr>
          <a:xfrm>
            <a:off x="900429" y="1227535"/>
            <a:ext cx="1371600" cy="1371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íślíḋè-Rectangle 29">
            <a:extLst>
              <a:ext uri="{FF2B5EF4-FFF2-40B4-BE49-F238E27FC236}">
                <a16:creationId xmlns:a16="http://schemas.microsoft.com/office/drawing/2014/main" id="{53988C74-ADDE-419F-9EBF-44E2FD1D3DBF}"/>
              </a:ext>
            </a:extLst>
          </p:cNvPr>
          <p:cNvSpPr/>
          <p:nvPr/>
        </p:nvSpPr>
        <p:spPr>
          <a:xfrm>
            <a:off x="4816300" y="1234233"/>
            <a:ext cx="1371600" cy="1371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íślíḋè-Rectangle 32">
            <a:extLst>
              <a:ext uri="{FF2B5EF4-FFF2-40B4-BE49-F238E27FC236}">
                <a16:creationId xmlns:a16="http://schemas.microsoft.com/office/drawing/2014/main" id="{828980DD-63C4-4373-9E0C-D66DB50BB50E}"/>
              </a:ext>
            </a:extLst>
          </p:cNvPr>
          <p:cNvSpPr/>
          <p:nvPr/>
        </p:nvSpPr>
        <p:spPr>
          <a:xfrm>
            <a:off x="898701" y="2963965"/>
            <a:ext cx="1371600" cy="1371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íślíḋè-Rectangle 35">
            <a:extLst>
              <a:ext uri="{FF2B5EF4-FFF2-40B4-BE49-F238E27FC236}">
                <a16:creationId xmlns:a16="http://schemas.microsoft.com/office/drawing/2014/main" id="{D5A5BA91-F3FB-4A3A-BD74-0D64D89EE7AA}"/>
              </a:ext>
            </a:extLst>
          </p:cNvPr>
          <p:cNvSpPr/>
          <p:nvPr/>
        </p:nvSpPr>
        <p:spPr>
          <a:xfrm>
            <a:off x="4814572" y="2970663"/>
            <a:ext cx="1371600" cy="13716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íślíḋè-Rectangle 1">
            <a:extLst>
              <a:ext uri="{FF2B5EF4-FFF2-40B4-BE49-F238E27FC236}">
                <a16:creationId xmlns:a16="http://schemas.microsoft.com/office/drawing/2014/main" id="{E6002A0B-CA40-4DCA-92F2-286441494BB2}"/>
              </a:ext>
            </a:extLst>
          </p:cNvPr>
          <p:cNvSpPr/>
          <p:nvPr/>
        </p:nvSpPr>
        <p:spPr>
          <a:xfrm>
            <a:off x="898701" y="1227535"/>
            <a:ext cx="1371600" cy="137829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íślíḋè-Rectangle 2">
            <a:extLst>
              <a:ext uri="{FF2B5EF4-FFF2-40B4-BE49-F238E27FC236}">
                <a16:creationId xmlns:a16="http://schemas.microsoft.com/office/drawing/2014/main" id="{6416F9E8-EC28-417E-8DFA-ED2ACEF16425}"/>
              </a:ext>
            </a:extLst>
          </p:cNvPr>
          <p:cNvSpPr/>
          <p:nvPr/>
        </p:nvSpPr>
        <p:spPr>
          <a:xfrm>
            <a:off x="898701" y="2970663"/>
            <a:ext cx="1371600" cy="137829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íślíḋè-Rectangle 3">
            <a:extLst>
              <a:ext uri="{FF2B5EF4-FFF2-40B4-BE49-F238E27FC236}">
                <a16:creationId xmlns:a16="http://schemas.microsoft.com/office/drawing/2014/main" id="{C73D3A17-D6FB-474E-B5FF-079D7C30277C}"/>
              </a:ext>
            </a:extLst>
          </p:cNvPr>
          <p:cNvSpPr/>
          <p:nvPr/>
        </p:nvSpPr>
        <p:spPr>
          <a:xfrm>
            <a:off x="4814473" y="1227535"/>
            <a:ext cx="1371600" cy="1378298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íślíḋè-Rectangle 4">
            <a:extLst>
              <a:ext uri="{FF2B5EF4-FFF2-40B4-BE49-F238E27FC236}">
                <a16:creationId xmlns:a16="http://schemas.microsoft.com/office/drawing/2014/main" id="{79F1E163-F162-4A0B-B466-C7D45641398A}"/>
              </a:ext>
            </a:extLst>
          </p:cNvPr>
          <p:cNvSpPr/>
          <p:nvPr/>
        </p:nvSpPr>
        <p:spPr>
          <a:xfrm>
            <a:off x="4814473" y="2970663"/>
            <a:ext cx="1371600" cy="137829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íślíḋè-TextBox 15">
            <a:extLst>
              <a:ext uri="{FF2B5EF4-FFF2-40B4-BE49-F238E27FC236}">
                <a16:creationId xmlns:a16="http://schemas.microsoft.com/office/drawing/2014/main" id="{5136B4DB-9B28-4FE7-BC53-6F0404004B0A}"/>
              </a:ext>
            </a:extLst>
          </p:cNvPr>
          <p:cNvSpPr txBox="1"/>
          <p:nvPr/>
        </p:nvSpPr>
        <p:spPr>
          <a:xfrm>
            <a:off x="2357754" y="1568013"/>
            <a:ext cx="1890210" cy="253916"/>
          </a:xfrm>
          <a:prstGeom prst="rect">
            <a:avLst/>
          </a:prstGeom>
        </p:spPr>
        <p:txBody>
          <a:bodyPr vert="horz" wrap="none" lIns="144000" rIns="144000">
            <a:normAutofit fontScale="77500" lnSpcReduction="20000"/>
          </a:bodyPr>
          <a:lstStyle/>
          <a:p>
            <a:r>
              <a:rPr lang="zh-CN" altLang="en-US" sz="1600" b="1" kern="900" dirty="0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12" name="íślíḋè-TextBox 16">
            <a:extLst>
              <a:ext uri="{FF2B5EF4-FFF2-40B4-BE49-F238E27FC236}">
                <a16:creationId xmlns:a16="http://schemas.microsoft.com/office/drawing/2014/main" id="{F0B30535-1C3B-46F9-BB75-E862DEB26A75}"/>
              </a:ext>
            </a:extLst>
          </p:cNvPr>
          <p:cNvSpPr txBox="1"/>
          <p:nvPr/>
        </p:nvSpPr>
        <p:spPr>
          <a:xfrm>
            <a:off x="2195736" y="1821929"/>
            <a:ext cx="1890210" cy="360821"/>
          </a:xfrm>
          <a:prstGeom prst="rect">
            <a:avLst/>
          </a:prstGeom>
        </p:spPr>
        <p:txBody>
          <a:bodyPr vert="horz" wrap="square" lIns="144000" rIns="144000"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</p:txBody>
      </p:sp>
      <p:sp>
        <p:nvSpPr>
          <p:cNvPr id="13" name="íślíḋè-TextBox 18">
            <a:extLst>
              <a:ext uri="{FF2B5EF4-FFF2-40B4-BE49-F238E27FC236}">
                <a16:creationId xmlns:a16="http://schemas.microsoft.com/office/drawing/2014/main" id="{41178BA7-E9E2-4411-96CB-E7A6B85FE298}"/>
              </a:ext>
            </a:extLst>
          </p:cNvPr>
          <p:cNvSpPr txBox="1"/>
          <p:nvPr/>
        </p:nvSpPr>
        <p:spPr>
          <a:xfrm>
            <a:off x="6244528" y="1568013"/>
            <a:ext cx="1890210" cy="253916"/>
          </a:xfrm>
          <a:prstGeom prst="rect">
            <a:avLst/>
          </a:prstGeom>
        </p:spPr>
        <p:txBody>
          <a:bodyPr vert="horz" wrap="none" lIns="144000" rIns="144000">
            <a:normAutofit fontScale="77500" lnSpcReduction="20000"/>
          </a:bodyPr>
          <a:lstStyle/>
          <a:p>
            <a:r>
              <a:rPr lang="zh-CN" altLang="en-US" sz="1600" b="1" kern="900">
                <a:solidFill>
                  <a:schemeClr val="accent2"/>
                </a:solidFill>
              </a:rPr>
              <a:t>标题文本预设</a:t>
            </a:r>
          </a:p>
        </p:txBody>
      </p:sp>
      <p:sp>
        <p:nvSpPr>
          <p:cNvPr id="14" name="íślíḋè-TextBox 19">
            <a:extLst>
              <a:ext uri="{FF2B5EF4-FFF2-40B4-BE49-F238E27FC236}">
                <a16:creationId xmlns:a16="http://schemas.microsoft.com/office/drawing/2014/main" id="{868EB130-A582-4F78-9458-E26F745131FF}"/>
              </a:ext>
            </a:extLst>
          </p:cNvPr>
          <p:cNvSpPr txBox="1"/>
          <p:nvPr/>
        </p:nvSpPr>
        <p:spPr>
          <a:xfrm>
            <a:off x="6084168" y="1821929"/>
            <a:ext cx="1890210" cy="360821"/>
          </a:xfrm>
          <a:prstGeom prst="rect">
            <a:avLst/>
          </a:prstGeom>
        </p:spPr>
        <p:txBody>
          <a:bodyPr vert="horz" wrap="square" lIns="144000" rIns="144000"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</p:txBody>
      </p:sp>
      <p:sp>
        <p:nvSpPr>
          <p:cNvPr id="15" name="íślíḋè-TextBox 21">
            <a:extLst>
              <a:ext uri="{FF2B5EF4-FFF2-40B4-BE49-F238E27FC236}">
                <a16:creationId xmlns:a16="http://schemas.microsoft.com/office/drawing/2014/main" id="{8A49E18F-FE93-4D59-9971-50D30E63F1DF}"/>
              </a:ext>
            </a:extLst>
          </p:cNvPr>
          <p:cNvSpPr txBox="1"/>
          <p:nvPr/>
        </p:nvSpPr>
        <p:spPr>
          <a:xfrm>
            <a:off x="2357754" y="3289554"/>
            <a:ext cx="1890210" cy="253916"/>
          </a:xfrm>
          <a:prstGeom prst="rect">
            <a:avLst/>
          </a:prstGeom>
        </p:spPr>
        <p:txBody>
          <a:bodyPr vert="horz" wrap="none" lIns="144000" rIns="144000">
            <a:normAutofit fontScale="77500" lnSpcReduction="20000"/>
          </a:bodyPr>
          <a:lstStyle/>
          <a:p>
            <a:r>
              <a:rPr lang="zh-CN" altLang="en-US" sz="1600" b="1" kern="900">
                <a:solidFill>
                  <a:schemeClr val="accent6"/>
                </a:solidFill>
              </a:rPr>
              <a:t>标题文本预设</a:t>
            </a:r>
          </a:p>
        </p:txBody>
      </p:sp>
      <p:sp>
        <p:nvSpPr>
          <p:cNvPr id="16" name="íślíḋè-TextBox 22">
            <a:extLst>
              <a:ext uri="{FF2B5EF4-FFF2-40B4-BE49-F238E27FC236}">
                <a16:creationId xmlns:a16="http://schemas.microsoft.com/office/drawing/2014/main" id="{9FC21696-DAFA-4E9D-A7F6-99BBBC855CD6}"/>
              </a:ext>
            </a:extLst>
          </p:cNvPr>
          <p:cNvSpPr txBox="1"/>
          <p:nvPr/>
        </p:nvSpPr>
        <p:spPr>
          <a:xfrm>
            <a:off x="2195736" y="3543469"/>
            <a:ext cx="1890210" cy="360821"/>
          </a:xfrm>
          <a:prstGeom prst="rect">
            <a:avLst/>
          </a:prstGeom>
        </p:spPr>
        <p:txBody>
          <a:bodyPr vert="horz" wrap="square" lIns="144000" rIns="144000"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</p:txBody>
      </p:sp>
      <p:sp>
        <p:nvSpPr>
          <p:cNvPr id="17" name="íślíḋè-TextBox 24">
            <a:extLst>
              <a:ext uri="{FF2B5EF4-FFF2-40B4-BE49-F238E27FC236}">
                <a16:creationId xmlns:a16="http://schemas.microsoft.com/office/drawing/2014/main" id="{0E4AD8E9-4764-4E10-B959-872AB93DDF26}"/>
              </a:ext>
            </a:extLst>
          </p:cNvPr>
          <p:cNvSpPr txBox="1"/>
          <p:nvPr/>
        </p:nvSpPr>
        <p:spPr>
          <a:xfrm>
            <a:off x="6244528" y="3289554"/>
            <a:ext cx="1890210" cy="253916"/>
          </a:xfrm>
          <a:prstGeom prst="rect">
            <a:avLst/>
          </a:prstGeom>
        </p:spPr>
        <p:txBody>
          <a:bodyPr vert="horz" wrap="none" lIns="144000" rIns="144000">
            <a:normAutofit fontScale="77500" lnSpcReduction="20000"/>
          </a:bodyPr>
          <a:lstStyle/>
          <a:p>
            <a:r>
              <a:rPr lang="zh-CN" altLang="en-US" sz="1600" b="1" kern="900">
                <a:solidFill>
                  <a:schemeClr val="accent3"/>
                </a:solidFill>
              </a:rPr>
              <a:t>标题文本预设</a:t>
            </a:r>
          </a:p>
        </p:txBody>
      </p:sp>
      <p:sp>
        <p:nvSpPr>
          <p:cNvPr id="18" name="íślíḋè-TextBox 25">
            <a:extLst>
              <a:ext uri="{FF2B5EF4-FFF2-40B4-BE49-F238E27FC236}">
                <a16:creationId xmlns:a16="http://schemas.microsoft.com/office/drawing/2014/main" id="{567093C5-F2C8-4EBD-A065-8B3DE3111B96}"/>
              </a:ext>
            </a:extLst>
          </p:cNvPr>
          <p:cNvSpPr txBox="1"/>
          <p:nvPr/>
        </p:nvSpPr>
        <p:spPr>
          <a:xfrm>
            <a:off x="6084168" y="3543469"/>
            <a:ext cx="1890210" cy="360821"/>
          </a:xfrm>
          <a:prstGeom prst="rect">
            <a:avLst/>
          </a:prstGeom>
        </p:spPr>
        <p:txBody>
          <a:bodyPr vert="horz" wrap="square" lIns="144000" rIns="144000">
            <a:normAutofit fontScale="70000"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</p:txBody>
      </p:sp>
      <p:sp>
        <p:nvSpPr>
          <p:cNvPr id="19" name="矩形 18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工作完成情况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838"/>
            <a:ext cx="1892311" cy="42051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1025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>
            <a:extLst>
              <a:ext uri="{FF2B5EF4-FFF2-40B4-BE49-F238E27FC236}">
                <a16:creationId xmlns:a16="http://schemas.microsoft.com/office/drawing/2014/main" id="{34470D61-3CB1-466C-8029-CAAF981C9CD3}"/>
              </a:ext>
            </a:extLst>
          </p:cNvPr>
          <p:cNvGrpSpPr/>
          <p:nvPr/>
        </p:nvGrpSpPr>
        <p:grpSpPr>
          <a:xfrm>
            <a:off x="3482893" y="1011125"/>
            <a:ext cx="1927871" cy="2047577"/>
            <a:chOff x="4810752" y="1318929"/>
            <a:chExt cx="2570495" cy="2730103"/>
          </a:xfrm>
        </p:grpSpPr>
        <p:sp>
          <p:nvSpPr>
            <p:cNvPr id="26" name="i$liḋe-Isosceles Triangle 8">
              <a:extLst>
                <a:ext uri="{FF2B5EF4-FFF2-40B4-BE49-F238E27FC236}">
                  <a16:creationId xmlns:a16="http://schemas.microsoft.com/office/drawing/2014/main" id="{D0AF3219-4A62-4DE4-829D-87CB17AF1AF3}"/>
                </a:ext>
              </a:extLst>
            </p:cNvPr>
            <p:cNvSpPr/>
            <p:nvPr/>
          </p:nvSpPr>
          <p:spPr>
            <a:xfrm rot="17590688">
              <a:off x="5320776" y="2463096"/>
              <a:ext cx="747792" cy="1767840"/>
            </a:xfrm>
            <a:prstGeom prst="triangle">
              <a:avLst>
                <a:gd name="adj" fmla="val 19748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$liḋe-Isosceles Triangle 1">
              <a:extLst>
                <a:ext uri="{FF2B5EF4-FFF2-40B4-BE49-F238E27FC236}">
                  <a16:creationId xmlns:a16="http://schemas.microsoft.com/office/drawing/2014/main" id="{2BF48CCB-5830-4CED-A821-979F854DE155}"/>
                </a:ext>
              </a:extLst>
            </p:cNvPr>
            <p:cNvSpPr/>
            <p:nvPr/>
          </p:nvSpPr>
          <p:spPr>
            <a:xfrm flipV="1">
              <a:off x="5342897" y="1677307"/>
              <a:ext cx="2038350" cy="2371725"/>
            </a:xfrm>
            <a:prstGeom prst="triangl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$liḋe-Oval 2">
              <a:extLst>
                <a:ext uri="{FF2B5EF4-FFF2-40B4-BE49-F238E27FC236}">
                  <a16:creationId xmlns:a16="http://schemas.microsoft.com/office/drawing/2014/main" id="{A8C5D4FD-D327-425A-8EFC-2124FFB4A314}"/>
                </a:ext>
              </a:extLst>
            </p:cNvPr>
            <p:cNvSpPr/>
            <p:nvPr/>
          </p:nvSpPr>
          <p:spPr>
            <a:xfrm>
              <a:off x="5342897" y="1318929"/>
              <a:ext cx="2038350" cy="71675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Group 18">
            <a:extLst>
              <a:ext uri="{FF2B5EF4-FFF2-40B4-BE49-F238E27FC236}">
                <a16:creationId xmlns:a16="http://schemas.microsoft.com/office/drawing/2014/main" id="{11DA50BD-94AB-443E-A94F-CD4A62CFA148}"/>
              </a:ext>
            </a:extLst>
          </p:cNvPr>
          <p:cNvGrpSpPr/>
          <p:nvPr/>
        </p:nvGrpSpPr>
        <p:grpSpPr>
          <a:xfrm>
            <a:off x="6303333" y="1679549"/>
            <a:ext cx="1298525" cy="1379154"/>
            <a:chOff x="8574433" y="2210161"/>
            <a:chExt cx="1731367" cy="1838872"/>
          </a:xfrm>
        </p:grpSpPr>
        <p:sp>
          <p:nvSpPr>
            <p:cNvPr id="23" name="i$liḋe-Isosceles Triangle 11">
              <a:extLst>
                <a:ext uri="{FF2B5EF4-FFF2-40B4-BE49-F238E27FC236}">
                  <a16:creationId xmlns:a16="http://schemas.microsoft.com/office/drawing/2014/main" id="{F92CB428-07A0-4CBE-8EFA-868E4E0D2616}"/>
                </a:ext>
              </a:extLst>
            </p:cNvPr>
            <p:cNvSpPr/>
            <p:nvPr/>
          </p:nvSpPr>
          <p:spPr>
            <a:xfrm rot="17590688">
              <a:off x="8917962" y="2980819"/>
              <a:ext cx="503678" cy="1190736"/>
            </a:xfrm>
            <a:prstGeom prst="triangle">
              <a:avLst>
                <a:gd name="adj" fmla="val 19748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$liḋe-Isosceles Triangle 12">
              <a:extLst>
                <a:ext uri="{FF2B5EF4-FFF2-40B4-BE49-F238E27FC236}">
                  <a16:creationId xmlns:a16="http://schemas.microsoft.com/office/drawing/2014/main" id="{988DF3FF-19CA-40FC-87D7-2B1C87A0B116}"/>
                </a:ext>
              </a:extLst>
            </p:cNvPr>
            <p:cNvSpPr/>
            <p:nvPr/>
          </p:nvSpPr>
          <p:spPr>
            <a:xfrm flipV="1">
              <a:off x="8932861" y="2451548"/>
              <a:ext cx="1372939" cy="1597485"/>
            </a:xfrm>
            <a:prstGeom prst="triangle">
              <a:avLst/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$liḋe-Oval 13">
              <a:extLst>
                <a:ext uri="{FF2B5EF4-FFF2-40B4-BE49-F238E27FC236}">
                  <a16:creationId xmlns:a16="http://schemas.microsoft.com/office/drawing/2014/main" id="{35574D5F-D32F-4755-ABDE-8DE9CB077B16}"/>
                </a:ext>
              </a:extLst>
            </p:cNvPr>
            <p:cNvSpPr/>
            <p:nvPr/>
          </p:nvSpPr>
          <p:spPr>
            <a:xfrm>
              <a:off x="8932861" y="2210161"/>
              <a:ext cx="1372939" cy="482774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Group 20">
            <a:extLst>
              <a:ext uri="{FF2B5EF4-FFF2-40B4-BE49-F238E27FC236}">
                <a16:creationId xmlns:a16="http://schemas.microsoft.com/office/drawing/2014/main" id="{BC225125-1C6D-4045-9775-2C614D5FA2C5}"/>
              </a:ext>
            </a:extLst>
          </p:cNvPr>
          <p:cNvGrpSpPr/>
          <p:nvPr/>
        </p:nvGrpSpPr>
        <p:grpSpPr>
          <a:xfrm>
            <a:off x="1291799" y="1679549"/>
            <a:ext cx="1298525" cy="1379154"/>
            <a:chOff x="2023013" y="2210161"/>
            <a:chExt cx="1731367" cy="1838872"/>
          </a:xfrm>
        </p:grpSpPr>
        <p:sp>
          <p:nvSpPr>
            <p:cNvPr id="20" name="i$liḋe-Isosceles Triangle 15">
              <a:extLst>
                <a:ext uri="{FF2B5EF4-FFF2-40B4-BE49-F238E27FC236}">
                  <a16:creationId xmlns:a16="http://schemas.microsoft.com/office/drawing/2014/main" id="{C501E955-6866-447E-945E-3FE3530EA63C}"/>
                </a:ext>
              </a:extLst>
            </p:cNvPr>
            <p:cNvSpPr/>
            <p:nvPr/>
          </p:nvSpPr>
          <p:spPr>
            <a:xfrm rot="17590688">
              <a:off x="2366542" y="2980819"/>
              <a:ext cx="503678" cy="1190736"/>
            </a:xfrm>
            <a:prstGeom prst="triangle">
              <a:avLst>
                <a:gd name="adj" fmla="val 19748"/>
              </a:avLst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$liḋe-Isosceles Triangle 16">
              <a:extLst>
                <a:ext uri="{FF2B5EF4-FFF2-40B4-BE49-F238E27FC236}">
                  <a16:creationId xmlns:a16="http://schemas.microsoft.com/office/drawing/2014/main" id="{99B0BFDA-5FE8-4328-AA07-F6A3FCF4EDEB}"/>
                </a:ext>
              </a:extLst>
            </p:cNvPr>
            <p:cNvSpPr/>
            <p:nvPr/>
          </p:nvSpPr>
          <p:spPr>
            <a:xfrm flipV="1">
              <a:off x="2381441" y="2451548"/>
              <a:ext cx="1372939" cy="1597485"/>
            </a:xfrm>
            <a:prstGeom prst="triangl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liḋe-Oval 17">
              <a:extLst>
                <a:ext uri="{FF2B5EF4-FFF2-40B4-BE49-F238E27FC236}">
                  <a16:creationId xmlns:a16="http://schemas.microsoft.com/office/drawing/2014/main" id="{37F7FAAB-23B6-42A3-A4FE-02AFF1477578}"/>
                </a:ext>
              </a:extLst>
            </p:cNvPr>
            <p:cNvSpPr/>
            <p:nvPr/>
          </p:nvSpPr>
          <p:spPr>
            <a:xfrm>
              <a:off x="2381441" y="2210161"/>
              <a:ext cx="1372939" cy="4827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i$liḋe-Arrow: Right 21">
            <a:extLst>
              <a:ext uri="{FF2B5EF4-FFF2-40B4-BE49-F238E27FC236}">
                <a16:creationId xmlns:a16="http://schemas.microsoft.com/office/drawing/2014/main" id="{B554C9E5-56A6-4754-8E3B-6BD0FD389F90}"/>
              </a:ext>
            </a:extLst>
          </p:cNvPr>
          <p:cNvSpPr/>
          <p:nvPr/>
        </p:nvSpPr>
        <p:spPr>
          <a:xfrm rot="20223228">
            <a:off x="2849105" y="1436576"/>
            <a:ext cx="774115" cy="4354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i$liḋe-Arrow: Right 22">
            <a:extLst>
              <a:ext uri="{FF2B5EF4-FFF2-40B4-BE49-F238E27FC236}">
                <a16:creationId xmlns:a16="http://schemas.microsoft.com/office/drawing/2014/main" id="{6D0DD81B-FFFB-4FD7-A011-5DD67BE63E25}"/>
              </a:ext>
            </a:extLst>
          </p:cNvPr>
          <p:cNvSpPr/>
          <p:nvPr/>
        </p:nvSpPr>
        <p:spPr>
          <a:xfrm rot="1376772" flipH="1">
            <a:off x="5550953" y="1436576"/>
            <a:ext cx="774115" cy="43542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8" name="Group 23">
            <a:extLst>
              <a:ext uri="{FF2B5EF4-FFF2-40B4-BE49-F238E27FC236}">
                <a16:creationId xmlns:a16="http://schemas.microsoft.com/office/drawing/2014/main" id="{310FF88D-D41A-41C3-B48F-BFE777EF73FD}"/>
              </a:ext>
            </a:extLst>
          </p:cNvPr>
          <p:cNvGrpSpPr/>
          <p:nvPr/>
        </p:nvGrpSpPr>
        <p:grpSpPr>
          <a:xfrm>
            <a:off x="3895032" y="3436569"/>
            <a:ext cx="1515732" cy="695805"/>
            <a:chOff x="5122025" y="525814"/>
            <a:chExt cx="2020976" cy="927740"/>
          </a:xfrm>
        </p:grpSpPr>
        <p:sp>
          <p:nvSpPr>
            <p:cNvPr id="18" name="i$liḋe-TextBox 24">
              <a:extLst>
                <a:ext uri="{FF2B5EF4-FFF2-40B4-BE49-F238E27FC236}">
                  <a16:creationId xmlns:a16="http://schemas.microsoft.com/office/drawing/2014/main" id="{B6ECB5C8-6FF0-47A5-91E4-2A827E76AC25}"/>
                </a:ext>
              </a:extLst>
            </p:cNvPr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  <p:sp>
          <p:nvSpPr>
            <p:cNvPr id="19" name="i$liḋe-Rectangle 25">
              <a:extLst>
                <a:ext uri="{FF2B5EF4-FFF2-40B4-BE49-F238E27FC236}">
                  <a16:creationId xmlns:a16="http://schemas.microsoft.com/office/drawing/2014/main" id="{54156E52-FE36-446C-94AE-39DBA31707AC}"/>
                </a:ext>
              </a:extLst>
            </p:cNvPr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2500"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>
                  <a:solidFill>
                    <a:schemeClr val="accent2"/>
                  </a:solidFill>
                </a:rPr>
                <a:t>标题文本预设</a:t>
              </a:r>
            </a:p>
          </p:txBody>
        </p:sp>
      </p:grpSp>
      <p:grpSp>
        <p:nvGrpSpPr>
          <p:cNvPr id="9" name="Group 26">
            <a:extLst>
              <a:ext uri="{FF2B5EF4-FFF2-40B4-BE49-F238E27FC236}">
                <a16:creationId xmlns:a16="http://schemas.microsoft.com/office/drawing/2014/main" id="{1883B7F5-C74E-41F1-9710-7127D9B2ACDD}"/>
              </a:ext>
            </a:extLst>
          </p:cNvPr>
          <p:cNvGrpSpPr/>
          <p:nvPr/>
        </p:nvGrpSpPr>
        <p:grpSpPr>
          <a:xfrm>
            <a:off x="6336470" y="3436569"/>
            <a:ext cx="1515732" cy="695805"/>
            <a:chOff x="5122025" y="525814"/>
            <a:chExt cx="2020976" cy="927740"/>
          </a:xfrm>
        </p:grpSpPr>
        <p:sp>
          <p:nvSpPr>
            <p:cNvPr id="16" name="i$liḋe-TextBox 27">
              <a:extLst>
                <a:ext uri="{FF2B5EF4-FFF2-40B4-BE49-F238E27FC236}">
                  <a16:creationId xmlns:a16="http://schemas.microsoft.com/office/drawing/2014/main" id="{4D07C08C-6A32-4BC2-8B96-36F1231F5713}"/>
                </a:ext>
              </a:extLst>
            </p:cNvPr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  <p:sp>
          <p:nvSpPr>
            <p:cNvPr id="17" name="i$liḋe-Rectangle 28">
              <a:extLst>
                <a:ext uri="{FF2B5EF4-FFF2-40B4-BE49-F238E27FC236}">
                  <a16:creationId xmlns:a16="http://schemas.microsoft.com/office/drawing/2014/main" id="{C29EA3E8-0ECF-403A-B699-84920197C1C0}"/>
                </a:ext>
              </a:extLst>
            </p:cNvPr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2500"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>
                  <a:solidFill>
                    <a:schemeClr val="accent4"/>
                  </a:solidFill>
                </a:rPr>
                <a:t>标题文本预设</a:t>
              </a:r>
            </a:p>
          </p:txBody>
        </p:sp>
      </p:grpSp>
      <p:grpSp>
        <p:nvGrpSpPr>
          <p:cNvPr id="10" name="Group 29">
            <a:extLst>
              <a:ext uri="{FF2B5EF4-FFF2-40B4-BE49-F238E27FC236}">
                <a16:creationId xmlns:a16="http://schemas.microsoft.com/office/drawing/2014/main" id="{BCBCEBCD-0D3C-4616-BA92-4EF31C7C32EE}"/>
              </a:ext>
            </a:extLst>
          </p:cNvPr>
          <p:cNvGrpSpPr/>
          <p:nvPr/>
        </p:nvGrpSpPr>
        <p:grpSpPr>
          <a:xfrm>
            <a:off x="1317606" y="3436569"/>
            <a:ext cx="1515732" cy="695805"/>
            <a:chOff x="5122025" y="525814"/>
            <a:chExt cx="2020976" cy="927740"/>
          </a:xfrm>
        </p:grpSpPr>
        <p:sp>
          <p:nvSpPr>
            <p:cNvPr id="14" name="i$liḋe-TextBox 30">
              <a:extLst>
                <a:ext uri="{FF2B5EF4-FFF2-40B4-BE49-F238E27FC236}">
                  <a16:creationId xmlns:a16="http://schemas.microsoft.com/office/drawing/2014/main" id="{D0B0D003-10D8-40DB-AAB6-9BAF0416C84B}"/>
                </a:ext>
              </a:extLst>
            </p:cNvPr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  <p:sp>
          <p:nvSpPr>
            <p:cNvPr id="15" name="i$liḋe-Rectangle 31">
              <a:extLst>
                <a:ext uri="{FF2B5EF4-FFF2-40B4-BE49-F238E27FC236}">
                  <a16:creationId xmlns:a16="http://schemas.microsoft.com/office/drawing/2014/main" id="{4DD588F8-C568-42B4-9C25-1CC19976EFE8}"/>
                </a:ext>
              </a:extLst>
            </p:cNvPr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92500"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accent1"/>
                  </a:solidFill>
                </a:rPr>
                <a:t>标题文本预设</a:t>
              </a:r>
            </a:p>
          </p:txBody>
        </p:sp>
      </p:grpSp>
      <p:sp>
        <p:nvSpPr>
          <p:cNvPr id="11" name="i$liḋe-Freeform: Shape 35">
            <a:extLst>
              <a:ext uri="{FF2B5EF4-FFF2-40B4-BE49-F238E27FC236}">
                <a16:creationId xmlns:a16="http://schemas.microsoft.com/office/drawing/2014/main" id="{3F9274D9-6E02-41C5-8B16-8259CF896FA7}"/>
              </a:ext>
            </a:extLst>
          </p:cNvPr>
          <p:cNvSpPr>
            <a:spLocks/>
          </p:cNvSpPr>
          <p:nvPr/>
        </p:nvSpPr>
        <p:spPr bwMode="auto">
          <a:xfrm>
            <a:off x="1896714" y="2083042"/>
            <a:ext cx="373321" cy="433967"/>
          </a:xfrm>
          <a:custGeom>
            <a:avLst/>
            <a:gdLst>
              <a:gd name="connsiteX0" fmla="*/ 144647 w 290884"/>
              <a:gd name="connsiteY0" fmla="*/ 246063 h 338138"/>
              <a:gd name="connsiteX1" fmla="*/ 110656 w 290884"/>
              <a:gd name="connsiteY1" fmla="*/ 261816 h 338138"/>
              <a:gd name="connsiteX2" fmla="*/ 144647 w 290884"/>
              <a:gd name="connsiteY2" fmla="*/ 314326 h 338138"/>
              <a:gd name="connsiteX3" fmla="*/ 177331 w 290884"/>
              <a:gd name="connsiteY3" fmla="*/ 261816 h 338138"/>
              <a:gd name="connsiteX4" fmla="*/ 144647 w 290884"/>
              <a:gd name="connsiteY4" fmla="*/ 246063 h 338138"/>
              <a:gd name="connsiteX5" fmla="*/ 186856 w 290884"/>
              <a:gd name="connsiteY5" fmla="*/ 222250 h 338138"/>
              <a:gd name="connsiteX6" fmla="*/ 181776 w 290884"/>
              <a:gd name="connsiteY6" fmla="*/ 224790 h 338138"/>
              <a:gd name="connsiteX7" fmla="*/ 167806 w 290884"/>
              <a:gd name="connsiteY7" fmla="*/ 233680 h 338138"/>
              <a:gd name="connsiteX8" fmla="*/ 183046 w 290884"/>
              <a:gd name="connsiteY8" fmla="*/ 241300 h 338138"/>
              <a:gd name="connsiteX9" fmla="*/ 186856 w 290884"/>
              <a:gd name="connsiteY9" fmla="*/ 222250 h 338138"/>
              <a:gd name="connsiteX10" fmla="*/ 102719 w 290884"/>
              <a:gd name="connsiteY10" fmla="*/ 222250 h 338138"/>
              <a:gd name="connsiteX11" fmla="*/ 105470 w 290884"/>
              <a:gd name="connsiteY11" fmla="*/ 241300 h 338138"/>
              <a:gd name="connsiteX12" fmla="*/ 123357 w 290884"/>
              <a:gd name="connsiteY12" fmla="*/ 233680 h 338138"/>
              <a:gd name="connsiteX13" fmla="*/ 106846 w 290884"/>
              <a:gd name="connsiteY13" fmla="*/ 224790 h 338138"/>
              <a:gd name="connsiteX14" fmla="*/ 102719 w 290884"/>
              <a:gd name="connsiteY14" fmla="*/ 222250 h 338138"/>
              <a:gd name="connsiteX15" fmla="*/ 233044 w 290884"/>
              <a:gd name="connsiteY15" fmla="*/ 184150 h 338138"/>
              <a:gd name="connsiteX16" fmla="*/ 209321 w 290884"/>
              <a:gd name="connsiteY16" fmla="*/ 203710 h 338138"/>
              <a:gd name="connsiteX17" fmla="*/ 202731 w 290884"/>
              <a:gd name="connsiteY17" fmla="*/ 249351 h 338138"/>
              <a:gd name="connsiteX18" fmla="*/ 246223 w 290884"/>
              <a:gd name="connsiteY18" fmla="*/ 257175 h 338138"/>
              <a:gd name="connsiteX19" fmla="*/ 265992 w 290884"/>
              <a:gd name="connsiteY19" fmla="*/ 250655 h 338138"/>
              <a:gd name="connsiteX20" fmla="*/ 233044 w 290884"/>
              <a:gd name="connsiteY20" fmla="*/ 184150 h 338138"/>
              <a:gd name="connsiteX21" fmla="*/ 56261 w 290884"/>
              <a:gd name="connsiteY21" fmla="*/ 184150 h 338138"/>
              <a:gd name="connsiteX22" fmla="*/ 21995 w 290884"/>
              <a:gd name="connsiteY22" fmla="*/ 250655 h 338138"/>
              <a:gd name="connsiteX23" fmla="*/ 43082 w 290884"/>
              <a:gd name="connsiteY23" fmla="*/ 257175 h 338138"/>
              <a:gd name="connsiteX24" fmla="*/ 85256 w 290884"/>
              <a:gd name="connsiteY24" fmla="*/ 249351 h 338138"/>
              <a:gd name="connsiteX25" fmla="*/ 78666 w 290884"/>
              <a:gd name="connsiteY25" fmla="*/ 203710 h 338138"/>
              <a:gd name="connsiteX26" fmla="*/ 56261 w 290884"/>
              <a:gd name="connsiteY26" fmla="*/ 184150 h 338138"/>
              <a:gd name="connsiteX27" fmla="*/ 210669 w 290884"/>
              <a:gd name="connsiteY27" fmla="*/ 163513 h 338138"/>
              <a:gd name="connsiteX28" fmla="*/ 210669 w 290884"/>
              <a:gd name="connsiteY28" fmla="*/ 169070 h 338138"/>
              <a:gd name="connsiteX29" fmla="*/ 210669 w 290884"/>
              <a:gd name="connsiteY29" fmla="*/ 174626 h 338138"/>
              <a:gd name="connsiteX30" fmla="*/ 217019 w 290884"/>
              <a:gd name="connsiteY30" fmla="*/ 169070 h 338138"/>
              <a:gd name="connsiteX31" fmla="*/ 210669 w 290884"/>
              <a:gd name="connsiteY31" fmla="*/ 163513 h 338138"/>
              <a:gd name="connsiteX32" fmla="*/ 77319 w 290884"/>
              <a:gd name="connsiteY32" fmla="*/ 163513 h 338138"/>
              <a:gd name="connsiteX33" fmla="*/ 70969 w 290884"/>
              <a:gd name="connsiteY33" fmla="*/ 169070 h 338138"/>
              <a:gd name="connsiteX34" fmla="*/ 77319 w 290884"/>
              <a:gd name="connsiteY34" fmla="*/ 174626 h 338138"/>
              <a:gd name="connsiteX35" fmla="*/ 77319 w 290884"/>
              <a:gd name="connsiteY35" fmla="*/ 169070 h 338138"/>
              <a:gd name="connsiteX36" fmla="*/ 77319 w 290884"/>
              <a:gd name="connsiteY36" fmla="*/ 163513 h 338138"/>
              <a:gd name="connsiteX37" fmla="*/ 144788 w 290884"/>
              <a:gd name="connsiteY37" fmla="*/ 150813 h 338138"/>
              <a:gd name="connsiteX38" fmla="*/ 163045 w 290884"/>
              <a:gd name="connsiteY38" fmla="*/ 169070 h 338138"/>
              <a:gd name="connsiteX39" fmla="*/ 144788 w 290884"/>
              <a:gd name="connsiteY39" fmla="*/ 187327 h 338138"/>
              <a:gd name="connsiteX40" fmla="*/ 126531 w 290884"/>
              <a:gd name="connsiteY40" fmla="*/ 169070 h 338138"/>
              <a:gd name="connsiteX41" fmla="*/ 144788 w 290884"/>
              <a:gd name="connsiteY41" fmla="*/ 150813 h 338138"/>
              <a:gd name="connsiteX42" fmla="*/ 145444 w 290884"/>
              <a:gd name="connsiteY42" fmla="*/ 114300 h 338138"/>
              <a:gd name="connsiteX43" fmla="*/ 119215 w 290884"/>
              <a:gd name="connsiteY43" fmla="*/ 130293 h 338138"/>
              <a:gd name="connsiteX44" fmla="*/ 100855 w 290884"/>
              <a:gd name="connsiteY44" fmla="*/ 144952 h 338138"/>
              <a:gd name="connsiteX45" fmla="*/ 99544 w 290884"/>
              <a:gd name="connsiteY45" fmla="*/ 168941 h 338138"/>
              <a:gd name="connsiteX46" fmla="*/ 100855 w 290884"/>
              <a:gd name="connsiteY46" fmla="*/ 192930 h 338138"/>
              <a:gd name="connsiteX47" fmla="*/ 119215 w 290884"/>
              <a:gd name="connsiteY47" fmla="*/ 206257 h 338138"/>
              <a:gd name="connsiteX48" fmla="*/ 145444 w 290884"/>
              <a:gd name="connsiteY48" fmla="*/ 222250 h 338138"/>
              <a:gd name="connsiteX49" fmla="*/ 170361 w 290884"/>
              <a:gd name="connsiteY49" fmla="*/ 206257 h 338138"/>
              <a:gd name="connsiteX50" fmla="*/ 190032 w 290884"/>
              <a:gd name="connsiteY50" fmla="*/ 192930 h 338138"/>
              <a:gd name="connsiteX51" fmla="*/ 190032 w 290884"/>
              <a:gd name="connsiteY51" fmla="*/ 168941 h 338138"/>
              <a:gd name="connsiteX52" fmla="*/ 190032 w 290884"/>
              <a:gd name="connsiteY52" fmla="*/ 144952 h 338138"/>
              <a:gd name="connsiteX53" fmla="*/ 170361 w 290884"/>
              <a:gd name="connsiteY53" fmla="*/ 130293 h 338138"/>
              <a:gd name="connsiteX54" fmla="*/ 145444 w 290884"/>
              <a:gd name="connsiteY54" fmla="*/ 114300 h 338138"/>
              <a:gd name="connsiteX55" fmla="*/ 183046 w 290884"/>
              <a:gd name="connsiteY55" fmla="*/ 96838 h 338138"/>
              <a:gd name="connsiteX56" fmla="*/ 167806 w 290884"/>
              <a:gd name="connsiteY56" fmla="*/ 103188 h 338138"/>
              <a:gd name="connsiteX57" fmla="*/ 181776 w 290884"/>
              <a:gd name="connsiteY57" fmla="*/ 113348 h 338138"/>
              <a:gd name="connsiteX58" fmla="*/ 186856 w 290884"/>
              <a:gd name="connsiteY58" fmla="*/ 115888 h 338138"/>
              <a:gd name="connsiteX59" fmla="*/ 183046 w 290884"/>
              <a:gd name="connsiteY59" fmla="*/ 96838 h 338138"/>
              <a:gd name="connsiteX60" fmla="*/ 105470 w 290884"/>
              <a:gd name="connsiteY60" fmla="*/ 96838 h 338138"/>
              <a:gd name="connsiteX61" fmla="*/ 102719 w 290884"/>
              <a:gd name="connsiteY61" fmla="*/ 115888 h 338138"/>
              <a:gd name="connsiteX62" fmla="*/ 106846 w 290884"/>
              <a:gd name="connsiteY62" fmla="*/ 113348 h 338138"/>
              <a:gd name="connsiteX63" fmla="*/ 123357 w 290884"/>
              <a:gd name="connsiteY63" fmla="*/ 103188 h 338138"/>
              <a:gd name="connsiteX64" fmla="*/ 105470 w 290884"/>
              <a:gd name="connsiteY64" fmla="*/ 96838 h 338138"/>
              <a:gd name="connsiteX65" fmla="*/ 246901 w 290884"/>
              <a:gd name="connsiteY65" fmla="*/ 79375 h 338138"/>
              <a:gd name="connsiteX66" fmla="*/ 202731 w 290884"/>
              <a:gd name="connsiteY66" fmla="*/ 88503 h 338138"/>
              <a:gd name="connsiteX67" fmla="*/ 209424 w 290884"/>
              <a:gd name="connsiteY67" fmla="*/ 134144 h 338138"/>
              <a:gd name="connsiteX68" fmla="*/ 233517 w 290884"/>
              <a:gd name="connsiteY68" fmla="*/ 152400 h 338138"/>
              <a:gd name="connsiteX69" fmla="*/ 250917 w 290884"/>
              <a:gd name="connsiteY69" fmla="*/ 132840 h 338138"/>
              <a:gd name="connsiteX70" fmla="*/ 266979 w 290884"/>
              <a:gd name="connsiteY70" fmla="*/ 85895 h 338138"/>
              <a:gd name="connsiteX71" fmla="*/ 246901 w 290884"/>
              <a:gd name="connsiteY71" fmla="*/ 79375 h 338138"/>
              <a:gd name="connsiteX72" fmla="*/ 43420 w 290884"/>
              <a:gd name="connsiteY72" fmla="*/ 79375 h 338138"/>
              <a:gd name="connsiteX73" fmla="*/ 22503 w 290884"/>
              <a:gd name="connsiteY73" fmla="*/ 85895 h 338138"/>
              <a:gd name="connsiteX74" fmla="*/ 38191 w 290884"/>
              <a:gd name="connsiteY74" fmla="*/ 132840 h 338138"/>
              <a:gd name="connsiteX75" fmla="*/ 56494 w 290884"/>
              <a:gd name="connsiteY75" fmla="*/ 152400 h 338138"/>
              <a:gd name="connsiteX76" fmla="*/ 78719 w 290884"/>
              <a:gd name="connsiteY76" fmla="*/ 134144 h 338138"/>
              <a:gd name="connsiteX77" fmla="*/ 85256 w 290884"/>
              <a:gd name="connsiteY77" fmla="*/ 88503 h 338138"/>
              <a:gd name="connsiteX78" fmla="*/ 43420 w 290884"/>
              <a:gd name="connsiteY78" fmla="*/ 79375 h 338138"/>
              <a:gd name="connsiteX79" fmla="*/ 144647 w 290884"/>
              <a:gd name="connsiteY79" fmla="*/ 22225 h 338138"/>
              <a:gd name="connsiteX80" fmla="*/ 110656 w 290884"/>
              <a:gd name="connsiteY80" fmla="*/ 74942 h 338138"/>
              <a:gd name="connsiteX81" fmla="*/ 144647 w 290884"/>
              <a:gd name="connsiteY81" fmla="*/ 92075 h 338138"/>
              <a:gd name="connsiteX82" fmla="*/ 177331 w 290884"/>
              <a:gd name="connsiteY82" fmla="*/ 74942 h 338138"/>
              <a:gd name="connsiteX83" fmla="*/ 144647 w 290884"/>
              <a:gd name="connsiteY83" fmla="*/ 22225 h 338138"/>
              <a:gd name="connsiteX84" fmla="*/ 145581 w 290884"/>
              <a:gd name="connsiteY84" fmla="*/ 0 h 338138"/>
              <a:gd name="connsiteX85" fmla="*/ 199637 w 290884"/>
              <a:gd name="connsiteY85" fmla="*/ 67363 h 338138"/>
              <a:gd name="connsiteX86" fmla="*/ 247101 w 290884"/>
              <a:gd name="connsiteY86" fmla="*/ 58117 h 338138"/>
              <a:gd name="connsiteX87" fmla="*/ 285335 w 290884"/>
              <a:gd name="connsiteY87" fmla="*/ 73968 h 338138"/>
              <a:gd name="connsiteX88" fmla="*/ 268195 w 290884"/>
              <a:gd name="connsiteY88" fmla="*/ 145294 h 338138"/>
              <a:gd name="connsiteX89" fmla="*/ 248419 w 290884"/>
              <a:gd name="connsiteY89" fmla="*/ 169069 h 338138"/>
              <a:gd name="connsiteX90" fmla="*/ 285335 w 290884"/>
              <a:gd name="connsiteY90" fmla="*/ 264170 h 338138"/>
              <a:gd name="connsiteX91" fmla="*/ 247101 w 290884"/>
              <a:gd name="connsiteY91" fmla="*/ 280021 h 338138"/>
              <a:gd name="connsiteX92" fmla="*/ 199637 w 290884"/>
              <a:gd name="connsiteY92" fmla="*/ 270775 h 338138"/>
              <a:gd name="connsiteX93" fmla="*/ 145581 w 290884"/>
              <a:gd name="connsiteY93" fmla="*/ 338138 h 338138"/>
              <a:gd name="connsiteX94" fmla="*/ 91525 w 290884"/>
              <a:gd name="connsiteY94" fmla="*/ 270775 h 338138"/>
              <a:gd name="connsiteX95" fmla="*/ 44061 w 290884"/>
              <a:gd name="connsiteY95" fmla="*/ 280021 h 338138"/>
              <a:gd name="connsiteX96" fmla="*/ 5827 w 290884"/>
              <a:gd name="connsiteY96" fmla="*/ 264170 h 338138"/>
              <a:gd name="connsiteX97" fmla="*/ 41425 w 290884"/>
              <a:gd name="connsiteY97" fmla="*/ 169069 h 338138"/>
              <a:gd name="connsiteX98" fmla="*/ 21648 w 290884"/>
              <a:gd name="connsiteY98" fmla="*/ 145294 h 338138"/>
              <a:gd name="connsiteX99" fmla="*/ 5827 w 290884"/>
              <a:gd name="connsiteY99" fmla="*/ 73968 h 338138"/>
              <a:gd name="connsiteX100" fmla="*/ 44061 w 290884"/>
              <a:gd name="connsiteY100" fmla="*/ 58117 h 338138"/>
              <a:gd name="connsiteX101" fmla="*/ 91525 w 290884"/>
              <a:gd name="connsiteY101" fmla="*/ 67363 h 338138"/>
              <a:gd name="connsiteX102" fmla="*/ 145581 w 290884"/>
              <a:gd name="connsiteY102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90884" h="338138">
                <a:moveTo>
                  <a:pt x="144647" y="246063"/>
                </a:moveTo>
                <a:cubicBezTo>
                  <a:pt x="132881" y="252627"/>
                  <a:pt x="121115" y="257878"/>
                  <a:pt x="110656" y="261816"/>
                </a:cubicBezTo>
                <a:cubicBezTo>
                  <a:pt x="119807" y="295948"/>
                  <a:pt x="132881" y="314326"/>
                  <a:pt x="144647" y="314326"/>
                </a:cubicBezTo>
                <a:cubicBezTo>
                  <a:pt x="155106" y="314326"/>
                  <a:pt x="168180" y="295948"/>
                  <a:pt x="177331" y="261816"/>
                </a:cubicBezTo>
                <a:cubicBezTo>
                  <a:pt x="166872" y="257878"/>
                  <a:pt x="155106" y="252627"/>
                  <a:pt x="144647" y="246063"/>
                </a:cubicBezTo>
                <a:close/>
                <a:moveTo>
                  <a:pt x="186856" y="222250"/>
                </a:moveTo>
                <a:cubicBezTo>
                  <a:pt x="184316" y="222250"/>
                  <a:pt x="183046" y="223520"/>
                  <a:pt x="181776" y="224790"/>
                </a:cubicBezTo>
                <a:cubicBezTo>
                  <a:pt x="176696" y="228600"/>
                  <a:pt x="171616" y="231140"/>
                  <a:pt x="167806" y="233680"/>
                </a:cubicBezTo>
                <a:cubicBezTo>
                  <a:pt x="172886" y="237490"/>
                  <a:pt x="177966" y="238760"/>
                  <a:pt x="183046" y="241300"/>
                </a:cubicBezTo>
                <a:cubicBezTo>
                  <a:pt x="184316" y="234950"/>
                  <a:pt x="185586" y="228600"/>
                  <a:pt x="186856" y="222250"/>
                </a:cubicBezTo>
                <a:close/>
                <a:moveTo>
                  <a:pt x="102719" y="222250"/>
                </a:moveTo>
                <a:cubicBezTo>
                  <a:pt x="102719" y="228600"/>
                  <a:pt x="104095" y="234950"/>
                  <a:pt x="105470" y="241300"/>
                </a:cubicBezTo>
                <a:cubicBezTo>
                  <a:pt x="110974" y="238760"/>
                  <a:pt x="117853" y="237490"/>
                  <a:pt x="123357" y="233680"/>
                </a:cubicBezTo>
                <a:cubicBezTo>
                  <a:pt x="117853" y="231140"/>
                  <a:pt x="112350" y="228600"/>
                  <a:pt x="106846" y="224790"/>
                </a:cubicBezTo>
                <a:cubicBezTo>
                  <a:pt x="105470" y="223520"/>
                  <a:pt x="104095" y="222250"/>
                  <a:pt x="102719" y="222250"/>
                </a:cubicBezTo>
                <a:close/>
                <a:moveTo>
                  <a:pt x="233044" y="184150"/>
                </a:moveTo>
                <a:cubicBezTo>
                  <a:pt x="225136" y="190670"/>
                  <a:pt x="218546" y="197190"/>
                  <a:pt x="209321" y="203710"/>
                </a:cubicBezTo>
                <a:cubicBezTo>
                  <a:pt x="208003" y="219359"/>
                  <a:pt x="206685" y="235007"/>
                  <a:pt x="202731" y="249351"/>
                </a:cubicBezTo>
                <a:cubicBezTo>
                  <a:pt x="219864" y="254567"/>
                  <a:pt x="234361" y="257175"/>
                  <a:pt x="246223" y="257175"/>
                </a:cubicBezTo>
                <a:cubicBezTo>
                  <a:pt x="251494" y="257175"/>
                  <a:pt x="262038" y="257175"/>
                  <a:pt x="265992" y="250655"/>
                </a:cubicBezTo>
                <a:cubicBezTo>
                  <a:pt x="272581" y="241527"/>
                  <a:pt x="262038" y="215446"/>
                  <a:pt x="233044" y="184150"/>
                </a:cubicBezTo>
                <a:close/>
                <a:moveTo>
                  <a:pt x="56261" y="184150"/>
                </a:moveTo>
                <a:cubicBezTo>
                  <a:pt x="25949" y="215446"/>
                  <a:pt x="15406" y="241527"/>
                  <a:pt x="21995" y="250655"/>
                </a:cubicBezTo>
                <a:cubicBezTo>
                  <a:pt x="25949" y="257175"/>
                  <a:pt x="36493" y="257175"/>
                  <a:pt x="43082" y="257175"/>
                </a:cubicBezTo>
                <a:cubicBezTo>
                  <a:pt x="54943" y="257175"/>
                  <a:pt x="69441" y="254567"/>
                  <a:pt x="85256" y="249351"/>
                </a:cubicBezTo>
                <a:cubicBezTo>
                  <a:pt x="82620" y="235007"/>
                  <a:pt x="79984" y="219359"/>
                  <a:pt x="78666" y="203710"/>
                </a:cubicBezTo>
                <a:cubicBezTo>
                  <a:pt x="70759" y="197190"/>
                  <a:pt x="62851" y="190670"/>
                  <a:pt x="56261" y="184150"/>
                </a:cubicBezTo>
                <a:close/>
                <a:moveTo>
                  <a:pt x="210669" y="163513"/>
                </a:moveTo>
                <a:cubicBezTo>
                  <a:pt x="210669" y="164902"/>
                  <a:pt x="210669" y="166291"/>
                  <a:pt x="210669" y="169070"/>
                </a:cubicBezTo>
                <a:cubicBezTo>
                  <a:pt x="210669" y="170459"/>
                  <a:pt x="210669" y="173237"/>
                  <a:pt x="210669" y="174626"/>
                </a:cubicBezTo>
                <a:cubicBezTo>
                  <a:pt x="213209" y="173237"/>
                  <a:pt x="215749" y="170459"/>
                  <a:pt x="217019" y="169070"/>
                </a:cubicBezTo>
                <a:cubicBezTo>
                  <a:pt x="215749" y="166291"/>
                  <a:pt x="213209" y="164902"/>
                  <a:pt x="210669" y="163513"/>
                </a:cubicBezTo>
                <a:close/>
                <a:moveTo>
                  <a:pt x="77319" y="163513"/>
                </a:moveTo>
                <a:cubicBezTo>
                  <a:pt x="74779" y="164902"/>
                  <a:pt x="73509" y="166291"/>
                  <a:pt x="70969" y="169070"/>
                </a:cubicBezTo>
                <a:cubicBezTo>
                  <a:pt x="73509" y="170459"/>
                  <a:pt x="74779" y="173237"/>
                  <a:pt x="77319" y="174626"/>
                </a:cubicBezTo>
                <a:cubicBezTo>
                  <a:pt x="77319" y="173237"/>
                  <a:pt x="77319" y="170459"/>
                  <a:pt x="77319" y="169070"/>
                </a:cubicBezTo>
                <a:cubicBezTo>
                  <a:pt x="77319" y="166291"/>
                  <a:pt x="77319" y="164902"/>
                  <a:pt x="77319" y="163513"/>
                </a:cubicBezTo>
                <a:close/>
                <a:moveTo>
                  <a:pt x="144788" y="150813"/>
                </a:moveTo>
                <a:cubicBezTo>
                  <a:pt x="154871" y="150813"/>
                  <a:pt x="163045" y="158987"/>
                  <a:pt x="163045" y="169070"/>
                </a:cubicBezTo>
                <a:cubicBezTo>
                  <a:pt x="163045" y="179153"/>
                  <a:pt x="154871" y="187327"/>
                  <a:pt x="144788" y="187327"/>
                </a:cubicBezTo>
                <a:cubicBezTo>
                  <a:pt x="134705" y="187327"/>
                  <a:pt x="126531" y="179153"/>
                  <a:pt x="126531" y="169070"/>
                </a:cubicBezTo>
                <a:cubicBezTo>
                  <a:pt x="126531" y="158987"/>
                  <a:pt x="134705" y="150813"/>
                  <a:pt x="144788" y="150813"/>
                </a:cubicBezTo>
                <a:close/>
                <a:moveTo>
                  <a:pt x="145444" y="114300"/>
                </a:moveTo>
                <a:cubicBezTo>
                  <a:pt x="136264" y="119631"/>
                  <a:pt x="128395" y="124962"/>
                  <a:pt x="119215" y="130293"/>
                </a:cubicBezTo>
                <a:cubicBezTo>
                  <a:pt x="112658" y="135623"/>
                  <a:pt x="106101" y="139622"/>
                  <a:pt x="100855" y="144952"/>
                </a:cubicBezTo>
                <a:cubicBezTo>
                  <a:pt x="100855" y="152949"/>
                  <a:pt x="99544" y="160945"/>
                  <a:pt x="99544" y="168941"/>
                </a:cubicBezTo>
                <a:cubicBezTo>
                  <a:pt x="99544" y="176938"/>
                  <a:pt x="100855" y="184934"/>
                  <a:pt x="100855" y="192930"/>
                </a:cubicBezTo>
                <a:cubicBezTo>
                  <a:pt x="107412" y="196928"/>
                  <a:pt x="112658" y="202259"/>
                  <a:pt x="119215" y="206257"/>
                </a:cubicBezTo>
                <a:cubicBezTo>
                  <a:pt x="128395" y="212921"/>
                  <a:pt x="136264" y="218252"/>
                  <a:pt x="145444" y="222250"/>
                </a:cubicBezTo>
                <a:cubicBezTo>
                  <a:pt x="153312" y="218252"/>
                  <a:pt x="162492" y="212921"/>
                  <a:pt x="170361" y="206257"/>
                </a:cubicBezTo>
                <a:cubicBezTo>
                  <a:pt x="176918" y="202259"/>
                  <a:pt x="183475" y="196928"/>
                  <a:pt x="190032" y="192930"/>
                </a:cubicBezTo>
                <a:cubicBezTo>
                  <a:pt x="190032" y="184934"/>
                  <a:pt x="190032" y="176938"/>
                  <a:pt x="190032" y="168941"/>
                </a:cubicBezTo>
                <a:cubicBezTo>
                  <a:pt x="190032" y="160945"/>
                  <a:pt x="190032" y="152949"/>
                  <a:pt x="190032" y="144952"/>
                </a:cubicBezTo>
                <a:cubicBezTo>
                  <a:pt x="183475" y="139622"/>
                  <a:pt x="176918" y="135623"/>
                  <a:pt x="170361" y="130293"/>
                </a:cubicBezTo>
                <a:cubicBezTo>
                  <a:pt x="162492" y="124962"/>
                  <a:pt x="153312" y="119631"/>
                  <a:pt x="145444" y="114300"/>
                </a:cubicBezTo>
                <a:close/>
                <a:moveTo>
                  <a:pt x="183046" y="96838"/>
                </a:moveTo>
                <a:cubicBezTo>
                  <a:pt x="177966" y="98108"/>
                  <a:pt x="172886" y="100648"/>
                  <a:pt x="167806" y="103188"/>
                </a:cubicBezTo>
                <a:cubicBezTo>
                  <a:pt x="171616" y="106998"/>
                  <a:pt x="176696" y="109538"/>
                  <a:pt x="181776" y="113348"/>
                </a:cubicBezTo>
                <a:cubicBezTo>
                  <a:pt x="183046" y="114618"/>
                  <a:pt x="184316" y="115888"/>
                  <a:pt x="186856" y="115888"/>
                </a:cubicBezTo>
                <a:cubicBezTo>
                  <a:pt x="185586" y="109538"/>
                  <a:pt x="184316" y="103188"/>
                  <a:pt x="183046" y="96838"/>
                </a:cubicBezTo>
                <a:close/>
                <a:moveTo>
                  <a:pt x="105470" y="96838"/>
                </a:moveTo>
                <a:cubicBezTo>
                  <a:pt x="104095" y="103188"/>
                  <a:pt x="102719" y="109538"/>
                  <a:pt x="102719" y="115888"/>
                </a:cubicBezTo>
                <a:cubicBezTo>
                  <a:pt x="104095" y="115888"/>
                  <a:pt x="105470" y="114618"/>
                  <a:pt x="106846" y="113348"/>
                </a:cubicBezTo>
                <a:cubicBezTo>
                  <a:pt x="112350" y="109538"/>
                  <a:pt x="117853" y="106998"/>
                  <a:pt x="123357" y="103188"/>
                </a:cubicBezTo>
                <a:cubicBezTo>
                  <a:pt x="117853" y="100648"/>
                  <a:pt x="110974" y="98108"/>
                  <a:pt x="105470" y="96838"/>
                </a:cubicBezTo>
                <a:close/>
                <a:moveTo>
                  <a:pt x="246901" y="79375"/>
                </a:moveTo>
                <a:cubicBezTo>
                  <a:pt x="234855" y="79375"/>
                  <a:pt x="220132" y="83287"/>
                  <a:pt x="202731" y="88503"/>
                </a:cubicBezTo>
                <a:cubicBezTo>
                  <a:pt x="206747" y="102847"/>
                  <a:pt x="208085" y="118496"/>
                  <a:pt x="209424" y="134144"/>
                </a:cubicBezTo>
                <a:cubicBezTo>
                  <a:pt x="217455" y="139360"/>
                  <a:pt x="225486" y="145880"/>
                  <a:pt x="233517" y="152400"/>
                </a:cubicBezTo>
                <a:cubicBezTo>
                  <a:pt x="240209" y="145880"/>
                  <a:pt x="245563" y="139360"/>
                  <a:pt x="250917" y="132840"/>
                </a:cubicBezTo>
                <a:cubicBezTo>
                  <a:pt x="269656" y="108063"/>
                  <a:pt x="270994" y="92415"/>
                  <a:pt x="266979" y="85895"/>
                </a:cubicBezTo>
                <a:cubicBezTo>
                  <a:pt x="262963" y="80679"/>
                  <a:pt x="252255" y="79375"/>
                  <a:pt x="246901" y="79375"/>
                </a:cubicBezTo>
                <a:close/>
                <a:moveTo>
                  <a:pt x="43420" y="79375"/>
                </a:moveTo>
                <a:cubicBezTo>
                  <a:pt x="36884" y="79375"/>
                  <a:pt x="26425" y="80679"/>
                  <a:pt x="22503" y="85895"/>
                </a:cubicBezTo>
                <a:cubicBezTo>
                  <a:pt x="18581" y="92415"/>
                  <a:pt x="21195" y="108063"/>
                  <a:pt x="38191" y="132840"/>
                </a:cubicBezTo>
                <a:cubicBezTo>
                  <a:pt x="43420" y="139360"/>
                  <a:pt x="49957" y="145880"/>
                  <a:pt x="56494" y="152400"/>
                </a:cubicBezTo>
                <a:cubicBezTo>
                  <a:pt x="63031" y="145880"/>
                  <a:pt x="70875" y="139360"/>
                  <a:pt x="78719" y="134144"/>
                </a:cubicBezTo>
                <a:cubicBezTo>
                  <a:pt x="80026" y="118496"/>
                  <a:pt x="82641" y="102847"/>
                  <a:pt x="85256" y="88503"/>
                </a:cubicBezTo>
                <a:cubicBezTo>
                  <a:pt x="69568" y="83287"/>
                  <a:pt x="55187" y="79375"/>
                  <a:pt x="43420" y="79375"/>
                </a:cubicBezTo>
                <a:close/>
                <a:moveTo>
                  <a:pt x="144647" y="22225"/>
                </a:moveTo>
                <a:cubicBezTo>
                  <a:pt x="132881" y="22225"/>
                  <a:pt x="119807" y="41994"/>
                  <a:pt x="110656" y="74942"/>
                </a:cubicBezTo>
                <a:cubicBezTo>
                  <a:pt x="121115" y="80214"/>
                  <a:pt x="132881" y="85485"/>
                  <a:pt x="144647" y="92075"/>
                </a:cubicBezTo>
                <a:cubicBezTo>
                  <a:pt x="155106" y="85485"/>
                  <a:pt x="166872" y="80214"/>
                  <a:pt x="177331" y="74942"/>
                </a:cubicBezTo>
                <a:cubicBezTo>
                  <a:pt x="168180" y="41994"/>
                  <a:pt x="155106" y="22225"/>
                  <a:pt x="144647" y="22225"/>
                </a:cubicBezTo>
                <a:close/>
                <a:moveTo>
                  <a:pt x="145581" y="0"/>
                </a:moveTo>
                <a:cubicBezTo>
                  <a:pt x="169313" y="0"/>
                  <a:pt x="187771" y="27738"/>
                  <a:pt x="199637" y="67363"/>
                </a:cubicBezTo>
                <a:cubicBezTo>
                  <a:pt x="216777" y="60759"/>
                  <a:pt x="232598" y="58117"/>
                  <a:pt x="247101" y="58117"/>
                </a:cubicBezTo>
                <a:cubicBezTo>
                  <a:pt x="269514" y="58117"/>
                  <a:pt x="280061" y="67363"/>
                  <a:pt x="285335" y="73968"/>
                </a:cubicBezTo>
                <a:cubicBezTo>
                  <a:pt x="293246" y="85855"/>
                  <a:pt x="295883" y="108310"/>
                  <a:pt x="268195" y="145294"/>
                </a:cubicBezTo>
                <a:cubicBezTo>
                  <a:pt x="262922" y="153219"/>
                  <a:pt x="256330" y="161144"/>
                  <a:pt x="248419" y="169069"/>
                </a:cubicBezTo>
                <a:cubicBezTo>
                  <a:pt x="281380" y="204732"/>
                  <a:pt x="301156" y="240395"/>
                  <a:pt x="285335" y="264170"/>
                </a:cubicBezTo>
                <a:cubicBezTo>
                  <a:pt x="280061" y="270775"/>
                  <a:pt x="269514" y="280021"/>
                  <a:pt x="247101" y="280021"/>
                </a:cubicBezTo>
                <a:cubicBezTo>
                  <a:pt x="232598" y="280021"/>
                  <a:pt x="216777" y="276058"/>
                  <a:pt x="199637" y="270775"/>
                </a:cubicBezTo>
                <a:cubicBezTo>
                  <a:pt x="187771" y="310400"/>
                  <a:pt x="169313" y="338138"/>
                  <a:pt x="145581" y="338138"/>
                </a:cubicBezTo>
                <a:cubicBezTo>
                  <a:pt x="120531" y="338138"/>
                  <a:pt x="102072" y="310400"/>
                  <a:pt x="91525" y="270775"/>
                </a:cubicBezTo>
                <a:cubicBezTo>
                  <a:pt x="73067" y="276058"/>
                  <a:pt x="57246" y="280021"/>
                  <a:pt x="44061" y="280021"/>
                </a:cubicBezTo>
                <a:cubicBezTo>
                  <a:pt x="21648" y="280021"/>
                  <a:pt x="9782" y="270775"/>
                  <a:pt x="5827" y="264170"/>
                </a:cubicBezTo>
                <a:cubicBezTo>
                  <a:pt x="-9994" y="240395"/>
                  <a:pt x="8464" y="204732"/>
                  <a:pt x="41425" y="169069"/>
                </a:cubicBezTo>
                <a:cubicBezTo>
                  <a:pt x="33514" y="161144"/>
                  <a:pt x="26922" y="153219"/>
                  <a:pt x="21648" y="145294"/>
                </a:cubicBezTo>
                <a:cubicBezTo>
                  <a:pt x="-6039" y="108310"/>
                  <a:pt x="-2084" y="85855"/>
                  <a:pt x="5827" y="73968"/>
                </a:cubicBezTo>
                <a:cubicBezTo>
                  <a:pt x="9782" y="67363"/>
                  <a:pt x="21648" y="58117"/>
                  <a:pt x="44061" y="58117"/>
                </a:cubicBezTo>
                <a:cubicBezTo>
                  <a:pt x="57246" y="58117"/>
                  <a:pt x="73067" y="60759"/>
                  <a:pt x="91525" y="67363"/>
                </a:cubicBezTo>
                <a:cubicBezTo>
                  <a:pt x="102072" y="27738"/>
                  <a:pt x="120531" y="0"/>
                  <a:pt x="145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i$liḋe-Freeform: Shape 39">
            <a:extLst>
              <a:ext uri="{FF2B5EF4-FFF2-40B4-BE49-F238E27FC236}">
                <a16:creationId xmlns:a16="http://schemas.microsoft.com/office/drawing/2014/main" id="{E238CE2C-E74F-4C1E-92BA-4F90FA7E6466}"/>
              </a:ext>
            </a:extLst>
          </p:cNvPr>
          <p:cNvSpPr>
            <a:spLocks/>
          </p:cNvSpPr>
          <p:nvPr/>
        </p:nvSpPr>
        <p:spPr bwMode="auto">
          <a:xfrm>
            <a:off x="6952405" y="2091765"/>
            <a:ext cx="287349" cy="452182"/>
          </a:xfrm>
          <a:custGeom>
            <a:avLst/>
            <a:gdLst>
              <a:gd name="connsiteX0" fmla="*/ 175847 w 210842"/>
              <a:gd name="connsiteY0" fmla="*/ 180300 h 331788"/>
              <a:gd name="connsiteX1" fmla="*/ 177686 w 210842"/>
              <a:gd name="connsiteY1" fmla="*/ 180300 h 331788"/>
              <a:gd name="connsiteX2" fmla="*/ 177281 w 210842"/>
              <a:gd name="connsiteY2" fmla="*/ 181354 h 331788"/>
              <a:gd name="connsiteX3" fmla="*/ 175847 w 210842"/>
              <a:gd name="connsiteY3" fmla="*/ 182053 h 331788"/>
              <a:gd name="connsiteX4" fmla="*/ 176997 w 210842"/>
              <a:gd name="connsiteY4" fmla="*/ 149225 h 331788"/>
              <a:gd name="connsiteX5" fmla="*/ 181031 w 210842"/>
              <a:gd name="connsiteY5" fmla="*/ 149225 h 331788"/>
              <a:gd name="connsiteX6" fmla="*/ 203065 w 210842"/>
              <a:gd name="connsiteY6" fmla="*/ 164762 h 331788"/>
              <a:gd name="connsiteX7" fmla="*/ 181031 w 210842"/>
              <a:gd name="connsiteY7" fmla="*/ 180300 h 331788"/>
              <a:gd name="connsiteX8" fmla="*/ 180383 w 210842"/>
              <a:gd name="connsiteY8" fmla="*/ 180300 h 331788"/>
              <a:gd name="connsiteX9" fmla="*/ 177686 w 210842"/>
              <a:gd name="connsiteY9" fmla="*/ 180300 h 331788"/>
              <a:gd name="connsiteX10" fmla="*/ 180680 w 210842"/>
              <a:gd name="connsiteY10" fmla="*/ 172499 h 331788"/>
              <a:gd name="connsiteX11" fmla="*/ 97756 w 210842"/>
              <a:gd name="connsiteY11" fmla="*/ 149225 h 331788"/>
              <a:gd name="connsiteX12" fmla="*/ 114341 w 210842"/>
              <a:gd name="connsiteY12" fmla="*/ 149225 h 331788"/>
              <a:gd name="connsiteX13" fmla="*/ 121742 w 210842"/>
              <a:gd name="connsiteY13" fmla="*/ 149225 h 331788"/>
              <a:gd name="connsiteX14" fmla="*/ 122577 w 210842"/>
              <a:gd name="connsiteY14" fmla="*/ 158009 h 331788"/>
              <a:gd name="connsiteX15" fmla="*/ 123710 w 210842"/>
              <a:gd name="connsiteY15" fmla="*/ 169923 h 331788"/>
              <a:gd name="connsiteX16" fmla="*/ 110762 w 210842"/>
              <a:gd name="connsiteY16" fmla="*/ 185379 h 331788"/>
              <a:gd name="connsiteX17" fmla="*/ 95225 w 210842"/>
              <a:gd name="connsiteY17" fmla="*/ 169923 h 331788"/>
              <a:gd name="connsiteX18" fmla="*/ 33273 w 210842"/>
              <a:gd name="connsiteY18" fmla="*/ 149225 h 331788"/>
              <a:gd name="connsiteX19" fmla="*/ 65676 w 210842"/>
              <a:gd name="connsiteY19" fmla="*/ 149225 h 331788"/>
              <a:gd name="connsiteX20" fmla="*/ 67478 w 210842"/>
              <a:gd name="connsiteY20" fmla="*/ 149225 h 331788"/>
              <a:gd name="connsiteX21" fmla="*/ 77777 w 210842"/>
              <a:gd name="connsiteY21" fmla="*/ 149225 h 331788"/>
              <a:gd name="connsiteX22" fmla="*/ 77746 w 210842"/>
              <a:gd name="connsiteY22" fmla="*/ 149798 h 331788"/>
              <a:gd name="connsiteX23" fmla="*/ 75804 w 210842"/>
              <a:gd name="connsiteY23" fmla="*/ 195682 h 331788"/>
              <a:gd name="connsiteX24" fmla="*/ 91341 w 210842"/>
              <a:gd name="connsiteY24" fmla="*/ 209850 h 331788"/>
              <a:gd name="connsiteX25" fmla="*/ 110762 w 210842"/>
              <a:gd name="connsiteY25" fmla="*/ 205986 h 331788"/>
              <a:gd name="connsiteX26" fmla="*/ 132774 w 210842"/>
              <a:gd name="connsiteY26" fmla="*/ 208562 h 331788"/>
              <a:gd name="connsiteX27" fmla="*/ 144426 w 210842"/>
              <a:gd name="connsiteY27" fmla="*/ 199546 h 331788"/>
              <a:gd name="connsiteX28" fmla="*/ 144426 w 210842"/>
              <a:gd name="connsiteY28" fmla="*/ 161873 h 331788"/>
              <a:gd name="connsiteX29" fmla="*/ 143531 w 210842"/>
              <a:gd name="connsiteY29" fmla="*/ 149225 h 331788"/>
              <a:gd name="connsiteX30" fmla="*/ 152712 w 210842"/>
              <a:gd name="connsiteY30" fmla="*/ 149225 h 331788"/>
              <a:gd name="connsiteX31" fmla="*/ 156079 w 210842"/>
              <a:gd name="connsiteY31" fmla="*/ 173787 h 331788"/>
              <a:gd name="connsiteX32" fmla="*/ 167732 w 210842"/>
              <a:gd name="connsiteY32" fmla="*/ 185379 h 331788"/>
              <a:gd name="connsiteX33" fmla="*/ 169027 w 210842"/>
              <a:gd name="connsiteY33" fmla="*/ 185379 h 331788"/>
              <a:gd name="connsiteX34" fmla="*/ 175847 w 210842"/>
              <a:gd name="connsiteY34" fmla="*/ 182053 h 331788"/>
              <a:gd name="connsiteX35" fmla="*/ 175847 w 210842"/>
              <a:gd name="connsiteY35" fmla="*/ 296829 h 331788"/>
              <a:gd name="connsiteX36" fmla="*/ 210842 w 210842"/>
              <a:gd name="connsiteY36" fmla="*/ 296829 h 331788"/>
              <a:gd name="connsiteX37" fmla="*/ 210842 w 210842"/>
              <a:gd name="connsiteY37" fmla="*/ 331788 h 331788"/>
              <a:gd name="connsiteX38" fmla="*/ 6054 w 210842"/>
              <a:gd name="connsiteY38" fmla="*/ 331788 h 331788"/>
              <a:gd name="connsiteX39" fmla="*/ 6054 w 210842"/>
              <a:gd name="connsiteY39" fmla="*/ 296829 h 331788"/>
              <a:gd name="connsiteX40" fmla="*/ 44938 w 210842"/>
              <a:gd name="connsiteY40" fmla="*/ 296829 h 331788"/>
              <a:gd name="connsiteX41" fmla="*/ 44938 w 210842"/>
              <a:gd name="connsiteY41" fmla="*/ 180300 h 331788"/>
              <a:gd name="connsiteX42" fmla="*/ 33273 w 210842"/>
              <a:gd name="connsiteY42" fmla="*/ 180300 h 331788"/>
              <a:gd name="connsiteX43" fmla="*/ 12535 w 210842"/>
              <a:gd name="connsiteY43" fmla="*/ 164762 h 331788"/>
              <a:gd name="connsiteX44" fmla="*/ 33273 w 210842"/>
              <a:gd name="connsiteY44" fmla="*/ 149225 h 331788"/>
              <a:gd name="connsiteX45" fmla="*/ 114647 w 210842"/>
              <a:gd name="connsiteY45" fmla="*/ 74613 h 331788"/>
              <a:gd name="connsiteX46" fmla="*/ 131479 w 210842"/>
              <a:gd name="connsiteY46" fmla="*/ 78477 h 331788"/>
              <a:gd name="connsiteX47" fmla="*/ 139247 w 210842"/>
              <a:gd name="connsiteY47" fmla="*/ 81053 h 331788"/>
              <a:gd name="connsiteX48" fmla="*/ 149606 w 210842"/>
              <a:gd name="connsiteY48" fmla="*/ 87493 h 331788"/>
              <a:gd name="connsiteX49" fmla="*/ 172426 w 210842"/>
              <a:gd name="connsiteY49" fmla="*/ 120336 h 331788"/>
              <a:gd name="connsiteX50" fmla="*/ 176997 w 210842"/>
              <a:gd name="connsiteY50" fmla="*/ 149225 h 331788"/>
              <a:gd name="connsiteX51" fmla="*/ 152712 w 210842"/>
              <a:gd name="connsiteY51" fmla="*/ 149225 h 331788"/>
              <a:gd name="connsiteX52" fmla="*/ 151224 w 210842"/>
              <a:gd name="connsiteY52" fmla="*/ 138367 h 331788"/>
              <a:gd name="connsiteX53" fmla="*/ 140542 w 210842"/>
              <a:gd name="connsiteY53" fmla="*/ 114540 h 331788"/>
              <a:gd name="connsiteX54" fmla="*/ 142606 w 210842"/>
              <a:gd name="connsiteY54" fmla="*/ 136154 h 331788"/>
              <a:gd name="connsiteX55" fmla="*/ 143531 w 210842"/>
              <a:gd name="connsiteY55" fmla="*/ 149225 h 331788"/>
              <a:gd name="connsiteX56" fmla="*/ 142955 w 210842"/>
              <a:gd name="connsiteY56" fmla="*/ 149225 h 331788"/>
              <a:gd name="connsiteX57" fmla="*/ 121742 w 210842"/>
              <a:gd name="connsiteY57" fmla="*/ 149225 h 331788"/>
              <a:gd name="connsiteX58" fmla="*/ 119886 w 210842"/>
              <a:gd name="connsiteY58" fmla="*/ 129714 h 331788"/>
              <a:gd name="connsiteX59" fmla="*/ 114647 w 210842"/>
              <a:gd name="connsiteY59" fmla="*/ 74613 h 331788"/>
              <a:gd name="connsiteX60" fmla="*/ 106878 w 210842"/>
              <a:gd name="connsiteY60" fmla="*/ 74613 h 331788"/>
              <a:gd name="connsiteX61" fmla="*/ 101962 w 210842"/>
              <a:gd name="connsiteY61" fmla="*/ 114822 h 331788"/>
              <a:gd name="connsiteX62" fmla="*/ 97756 w 210842"/>
              <a:gd name="connsiteY62" fmla="*/ 149225 h 331788"/>
              <a:gd name="connsiteX63" fmla="*/ 93839 w 210842"/>
              <a:gd name="connsiteY63" fmla="*/ 149225 h 331788"/>
              <a:gd name="connsiteX64" fmla="*/ 80095 w 210842"/>
              <a:gd name="connsiteY64" fmla="*/ 149225 h 331788"/>
              <a:gd name="connsiteX65" fmla="*/ 77777 w 210842"/>
              <a:gd name="connsiteY65" fmla="*/ 149225 h 331788"/>
              <a:gd name="connsiteX66" fmla="*/ 79688 w 210842"/>
              <a:gd name="connsiteY66" fmla="*/ 114540 h 331788"/>
              <a:gd name="connsiteX67" fmla="*/ 75804 w 210842"/>
              <a:gd name="connsiteY67" fmla="*/ 118404 h 331788"/>
              <a:gd name="connsiteX68" fmla="*/ 73214 w 210842"/>
              <a:gd name="connsiteY68" fmla="*/ 123556 h 331788"/>
              <a:gd name="connsiteX69" fmla="*/ 43434 w 210842"/>
              <a:gd name="connsiteY69" fmla="*/ 142875 h 331788"/>
              <a:gd name="connsiteX70" fmla="*/ 39550 w 210842"/>
              <a:gd name="connsiteY70" fmla="*/ 142875 h 331788"/>
              <a:gd name="connsiteX71" fmla="*/ 4591 w 210842"/>
              <a:gd name="connsiteY71" fmla="*/ 123556 h 331788"/>
              <a:gd name="connsiteX72" fmla="*/ 3296 w 210842"/>
              <a:gd name="connsiteY72" fmla="*/ 106812 h 331788"/>
              <a:gd name="connsiteX73" fmla="*/ 21423 w 210842"/>
              <a:gd name="connsiteY73" fmla="*/ 105524 h 331788"/>
              <a:gd name="connsiteX74" fmla="*/ 43434 w 210842"/>
              <a:gd name="connsiteY74" fmla="*/ 118404 h 331788"/>
              <a:gd name="connsiteX75" fmla="*/ 52498 w 210842"/>
              <a:gd name="connsiteY75" fmla="*/ 109388 h 331788"/>
              <a:gd name="connsiteX76" fmla="*/ 55087 w 210842"/>
              <a:gd name="connsiteY76" fmla="*/ 104236 h 331788"/>
              <a:gd name="connsiteX77" fmla="*/ 78393 w 210842"/>
              <a:gd name="connsiteY77" fmla="*/ 81053 h 331788"/>
              <a:gd name="connsiteX78" fmla="*/ 95225 w 210842"/>
              <a:gd name="connsiteY78" fmla="*/ 75901 h 331788"/>
              <a:gd name="connsiteX79" fmla="*/ 106878 w 210842"/>
              <a:gd name="connsiteY79" fmla="*/ 74613 h 331788"/>
              <a:gd name="connsiteX80" fmla="*/ 110036 w 210842"/>
              <a:gd name="connsiteY80" fmla="*/ 0 h 331788"/>
              <a:gd name="connsiteX81" fmla="*/ 145755 w 210842"/>
              <a:gd name="connsiteY81" fmla="*/ 34925 h 331788"/>
              <a:gd name="connsiteX82" fmla="*/ 110036 w 210842"/>
              <a:gd name="connsiteY82" fmla="*/ 69850 h 331788"/>
              <a:gd name="connsiteX83" fmla="*/ 74317 w 210842"/>
              <a:gd name="connsiteY83" fmla="*/ 34925 h 331788"/>
              <a:gd name="connsiteX84" fmla="*/ 110036 w 210842"/>
              <a:gd name="connsiteY84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0842" h="331788">
                <a:moveTo>
                  <a:pt x="175847" y="180300"/>
                </a:moveTo>
                <a:lnTo>
                  <a:pt x="177686" y="180300"/>
                </a:lnTo>
                <a:lnTo>
                  <a:pt x="177281" y="181354"/>
                </a:lnTo>
                <a:lnTo>
                  <a:pt x="175847" y="182053"/>
                </a:lnTo>
                <a:close/>
                <a:moveTo>
                  <a:pt x="176997" y="149225"/>
                </a:moveTo>
                <a:lnTo>
                  <a:pt x="181031" y="149225"/>
                </a:lnTo>
                <a:cubicBezTo>
                  <a:pt x="193992" y="149225"/>
                  <a:pt x="203065" y="155699"/>
                  <a:pt x="203065" y="164762"/>
                </a:cubicBezTo>
                <a:cubicBezTo>
                  <a:pt x="203065" y="173826"/>
                  <a:pt x="193992" y="180300"/>
                  <a:pt x="181031" y="180300"/>
                </a:cubicBezTo>
                <a:cubicBezTo>
                  <a:pt x="181031" y="180300"/>
                  <a:pt x="181031" y="180300"/>
                  <a:pt x="180383" y="180300"/>
                </a:cubicBezTo>
                <a:lnTo>
                  <a:pt x="177686" y="180300"/>
                </a:lnTo>
                <a:lnTo>
                  <a:pt x="180680" y="172499"/>
                </a:lnTo>
                <a:close/>
                <a:moveTo>
                  <a:pt x="97756" y="149225"/>
                </a:moveTo>
                <a:lnTo>
                  <a:pt x="114341" y="149225"/>
                </a:lnTo>
                <a:lnTo>
                  <a:pt x="121742" y="149225"/>
                </a:lnTo>
                <a:lnTo>
                  <a:pt x="122577" y="158009"/>
                </a:lnTo>
                <a:cubicBezTo>
                  <a:pt x="123710" y="169923"/>
                  <a:pt x="123710" y="169923"/>
                  <a:pt x="123710" y="169923"/>
                </a:cubicBezTo>
                <a:cubicBezTo>
                  <a:pt x="110762" y="185379"/>
                  <a:pt x="110762" y="185379"/>
                  <a:pt x="110762" y="185379"/>
                </a:cubicBezTo>
                <a:cubicBezTo>
                  <a:pt x="95225" y="169923"/>
                  <a:pt x="95225" y="169923"/>
                  <a:pt x="95225" y="169923"/>
                </a:cubicBezTo>
                <a:close/>
                <a:moveTo>
                  <a:pt x="33273" y="149225"/>
                </a:moveTo>
                <a:cubicBezTo>
                  <a:pt x="33273" y="149225"/>
                  <a:pt x="33273" y="149225"/>
                  <a:pt x="65676" y="149225"/>
                </a:cubicBezTo>
                <a:cubicBezTo>
                  <a:pt x="65676" y="149225"/>
                  <a:pt x="65676" y="149225"/>
                  <a:pt x="67478" y="149225"/>
                </a:cubicBezTo>
                <a:lnTo>
                  <a:pt x="77777" y="149225"/>
                </a:lnTo>
                <a:lnTo>
                  <a:pt x="77746" y="149798"/>
                </a:lnTo>
                <a:cubicBezTo>
                  <a:pt x="77098" y="164449"/>
                  <a:pt x="76451" y="180871"/>
                  <a:pt x="75804" y="195682"/>
                </a:cubicBezTo>
                <a:cubicBezTo>
                  <a:pt x="75804" y="204698"/>
                  <a:pt x="82277" y="209850"/>
                  <a:pt x="91341" y="209850"/>
                </a:cubicBezTo>
                <a:cubicBezTo>
                  <a:pt x="97815" y="211138"/>
                  <a:pt x="105583" y="205986"/>
                  <a:pt x="110762" y="205986"/>
                </a:cubicBezTo>
                <a:cubicBezTo>
                  <a:pt x="118531" y="205986"/>
                  <a:pt x="127594" y="209850"/>
                  <a:pt x="132774" y="208562"/>
                </a:cubicBezTo>
                <a:cubicBezTo>
                  <a:pt x="140542" y="208562"/>
                  <a:pt x="144426" y="203410"/>
                  <a:pt x="144426" y="199546"/>
                </a:cubicBezTo>
                <a:cubicBezTo>
                  <a:pt x="145721" y="194395"/>
                  <a:pt x="145398" y="178939"/>
                  <a:pt x="144426" y="161873"/>
                </a:cubicBezTo>
                <a:lnTo>
                  <a:pt x="143531" y="149225"/>
                </a:lnTo>
                <a:lnTo>
                  <a:pt x="152712" y="149225"/>
                </a:lnTo>
                <a:lnTo>
                  <a:pt x="156079" y="173787"/>
                </a:lnTo>
                <a:cubicBezTo>
                  <a:pt x="156079" y="180227"/>
                  <a:pt x="161259" y="185379"/>
                  <a:pt x="167732" y="185379"/>
                </a:cubicBezTo>
                <a:cubicBezTo>
                  <a:pt x="169027" y="185379"/>
                  <a:pt x="169027" y="185379"/>
                  <a:pt x="169027" y="185379"/>
                </a:cubicBezTo>
                <a:lnTo>
                  <a:pt x="175847" y="182053"/>
                </a:lnTo>
                <a:lnTo>
                  <a:pt x="175847" y="296829"/>
                </a:lnTo>
                <a:cubicBezTo>
                  <a:pt x="175847" y="296829"/>
                  <a:pt x="175847" y="296829"/>
                  <a:pt x="210842" y="296829"/>
                </a:cubicBezTo>
                <a:cubicBezTo>
                  <a:pt x="210842" y="296829"/>
                  <a:pt x="210842" y="296829"/>
                  <a:pt x="210842" y="331788"/>
                </a:cubicBezTo>
                <a:cubicBezTo>
                  <a:pt x="210842" y="331788"/>
                  <a:pt x="210842" y="331788"/>
                  <a:pt x="6054" y="331788"/>
                </a:cubicBezTo>
                <a:cubicBezTo>
                  <a:pt x="6054" y="331788"/>
                  <a:pt x="6054" y="331788"/>
                  <a:pt x="6054" y="296829"/>
                </a:cubicBezTo>
                <a:cubicBezTo>
                  <a:pt x="6054" y="296829"/>
                  <a:pt x="6054" y="296829"/>
                  <a:pt x="44938" y="296829"/>
                </a:cubicBezTo>
                <a:cubicBezTo>
                  <a:pt x="44938" y="296829"/>
                  <a:pt x="44938" y="296829"/>
                  <a:pt x="44938" y="180300"/>
                </a:cubicBezTo>
                <a:cubicBezTo>
                  <a:pt x="44938" y="180300"/>
                  <a:pt x="44938" y="180300"/>
                  <a:pt x="33273" y="180300"/>
                </a:cubicBezTo>
                <a:cubicBezTo>
                  <a:pt x="21608" y="180300"/>
                  <a:pt x="12535" y="173826"/>
                  <a:pt x="12535" y="164762"/>
                </a:cubicBezTo>
                <a:cubicBezTo>
                  <a:pt x="12535" y="155699"/>
                  <a:pt x="21608" y="149225"/>
                  <a:pt x="33273" y="149225"/>
                </a:cubicBezTo>
                <a:close/>
                <a:moveTo>
                  <a:pt x="114647" y="74613"/>
                </a:moveTo>
                <a:cubicBezTo>
                  <a:pt x="121121" y="75901"/>
                  <a:pt x="126300" y="75901"/>
                  <a:pt x="131479" y="78477"/>
                </a:cubicBezTo>
                <a:cubicBezTo>
                  <a:pt x="134068" y="78477"/>
                  <a:pt x="136658" y="79765"/>
                  <a:pt x="139247" y="81053"/>
                </a:cubicBezTo>
                <a:cubicBezTo>
                  <a:pt x="143132" y="82341"/>
                  <a:pt x="145721" y="84917"/>
                  <a:pt x="149606" y="87493"/>
                </a:cubicBezTo>
                <a:cubicBezTo>
                  <a:pt x="159316" y="95221"/>
                  <a:pt x="167085" y="106168"/>
                  <a:pt x="172426" y="120336"/>
                </a:cubicBezTo>
                <a:lnTo>
                  <a:pt x="176997" y="149225"/>
                </a:lnTo>
                <a:lnTo>
                  <a:pt x="152712" y="149225"/>
                </a:lnTo>
                <a:lnTo>
                  <a:pt x="151224" y="138367"/>
                </a:lnTo>
                <a:cubicBezTo>
                  <a:pt x="148635" y="128386"/>
                  <a:pt x="145074" y="120336"/>
                  <a:pt x="140542" y="114540"/>
                </a:cubicBezTo>
                <a:cubicBezTo>
                  <a:pt x="141190" y="120336"/>
                  <a:pt x="141918" y="127903"/>
                  <a:pt x="142606" y="136154"/>
                </a:cubicBezTo>
                <a:lnTo>
                  <a:pt x="143531" y="149225"/>
                </a:lnTo>
                <a:lnTo>
                  <a:pt x="142955" y="149225"/>
                </a:lnTo>
                <a:lnTo>
                  <a:pt x="121742" y="149225"/>
                </a:lnTo>
                <a:lnTo>
                  <a:pt x="119886" y="129714"/>
                </a:lnTo>
                <a:cubicBezTo>
                  <a:pt x="118612" y="116311"/>
                  <a:pt x="116913" y="98440"/>
                  <a:pt x="114647" y="74613"/>
                </a:cubicBezTo>
                <a:close/>
                <a:moveTo>
                  <a:pt x="106878" y="74613"/>
                </a:moveTo>
                <a:cubicBezTo>
                  <a:pt x="106878" y="74613"/>
                  <a:pt x="106878" y="74613"/>
                  <a:pt x="101962" y="114822"/>
                </a:cubicBezTo>
                <a:lnTo>
                  <a:pt x="97756" y="149225"/>
                </a:lnTo>
                <a:lnTo>
                  <a:pt x="93839" y="149225"/>
                </a:lnTo>
                <a:cubicBezTo>
                  <a:pt x="88206" y="149225"/>
                  <a:pt x="83700" y="149225"/>
                  <a:pt x="80095" y="149225"/>
                </a:cubicBezTo>
                <a:lnTo>
                  <a:pt x="77777" y="149225"/>
                </a:lnTo>
                <a:lnTo>
                  <a:pt x="79688" y="114540"/>
                </a:lnTo>
                <a:cubicBezTo>
                  <a:pt x="78393" y="115828"/>
                  <a:pt x="77098" y="117116"/>
                  <a:pt x="75804" y="118404"/>
                </a:cubicBezTo>
                <a:cubicBezTo>
                  <a:pt x="74509" y="120980"/>
                  <a:pt x="74509" y="122268"/>
                  <a:pt x="73214" y="123556"/>
                </a:cubicBezTo>
                <a:cubicBezTo>
                  <a:pt x="66740" y="131284"/>
                  <a:pt x="58971" y="142875"/>
                  <a:pt x="43434" y="142875"/>
                </a:cubicBezTo>
                <a:cubicBezTo>
                  <a:pt x="42139" y="142875"/>
                  <a:pt x="40845" y="142875"/>
                  <a:pt x="39550" y="142875"/>
                </a:cubicBezTo>
                <a:cubicBezTo>
                  <a:pt x="24013" y="140299"/>
                  <a:pt x="5886" y="126132"/>
                  <a:pt x="4591" y="123556"/>
                </a:cubicBezTo>
                <a:cubicBezTo>
                  <a:pt x="-588" y="119692"/>
                  <a:pt x="-1883" y="111964"/>
                  <a:pt x="3296" y="106812"/>
                </a:cubicBezTo>
                <a:cubicBezTo>
                  <a:pt x="7181" y="101660"/>
                  <a:pt x="14949" y="100372"/>
                  <a:pt x="21423" y="105524"/>
                </a:cubicBezTo>
                <a:cubicBezTo>
                  <a:pt x="27897" y="111964"/>
                  <a:pt x="38255" y="117116"/>
                  <a:pt x="43434" y="118404"/>
                </a:cubicBezTo>
                <a:cubicBezTo>
                  <a:pt x="44729" y="118404"/>
                  <a:pt x="48613" y="114540"/>
                  <a:pt x="52498" y="109388"/>
                </a:cubicBezTo>
                <a:cubicBezTo>
                  <a:pt x="53792" y="108100"/>
                  <a:pt x="53792" y="105524"/>
                  <a:pt x="55087" y="104236"/>
                </a:cubicBezTo>
                <a:cubicBezTo>
                  <a:pt x="60266" y="96508"/>
                  <a:pt x="68035" y="87493"/>
                  <a:pt x="78393" y="81053"/>
                </a:cubicBezTo>
                <a:cubicBezTo>
                  <a:pt x="84867" y="78477"/>
                  <a:pt x="90046" y="77189"/>
                  <a:pt x="95225" y="75901"/>
                </a:cubicBezTo>
                <a:cubicBezTo>
                  <a:pt x="99109" y="75901"/>
                  <a:pt x="102994" y="74613"/>
                  <a:pt x="106878" y="74613"/>
                </a:cubicBezTo>
                <a:close/>
                <a:moveTo>
                  <a:pt x="110036" y="0"/>
                </a:moveTo>
                <a:cubicBezTo>
                  <a:pt x="129763" y="0"/>
                  <a:pt x="145755" y="15636"/>
                  <a:pt x="145755" y="34925"/>
                </a:cubicBezTo>
                <a:cubicBezTo>
                  <a:pt x="145755" y="54214"/>
                  <a:pt x="129763" y="69850"/>
                  <a:pt x="110036" y="69850"/>
                </a:cubicBezTo>
                <a:cubicBezTo>
                  <a:pt x="90309" y="69850"/>
                  <a:pt x="74317" y="54214"/>
                  <a:pt x="74317" y="34925"/>
                </a:cubicBezTo>
                <a:cubicBezTo>
                  <a:pt x="74317" y="15636"/>
                  <a:pt x="90309" y="0"/>
                  <a:pt x="1100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i$liḋe-Freeform: Shape 38">
            <a:extLst>
              <a:ext uri="{FF2B5EF4-FFF2-40B4-BE49-F238E27FC236}">
                <a16:creationId xmlns:a16="http://schemas.microsoft.com/office/drawing/2014/main" id="{2EA483E1-8404-4C7D-B441-D50904CBE700}"/>
              </a:ext>
            </a:extLst>
          </p:cNvPr>
          <p:cNvSpPr>
            <a:spLocks/>
          </p:cNvSpPr>
          <p:nvPr/>
        </p:nvSpPr>
        <p:spPr bwMode="auto">
          <a:xfrm>
            <a:off x="4448136" y="1731591"/>
            <a:ext cx="343333" cy="438120"/>
          </a:xfrm>
          <a:custGeom>
            <a:avLst/>
            <a:gdLst>
              <a:gd name="connsiteX0" fmla="*/ 43815 w 258763"/>
              <a:gd name="connsiteY0" fmla="*/ 130175 h 330201"/>
              <a:gd name="connsiteX1" fmla="*/ 28575 w 258763"/>
              <a:gd name="connsiteY1" fmla="*/ 147060 h 330201"/>
              <a:gd name="connsiteX2" fmla="*/ 28575 w 258763"/>
              <a:gd name="connsiteY2" fmla="*/ 227590 h 330201"/>
              <a:gd name="connsiteX3" fmla="*/ 43815 w 258763"/>
              <a:gd name="connsiteY3" fmla="*/ 244475 h 330201"/>
              <a:gd name="connsiteX4" fmla="*/ 60325 w 258763"/>
              <a:gd name="connsiteY4" fmla="*/ 227590 h 330201"/>
              <a:gd name="connsiteX5" fmla="*/ 60325 w 258763"/>
              <a:gd name="connsiteY5" fmla="*/ 147060 h 330201"/>
              <a:gd name="connsiteX6" fmla="*/ 43815 w 258763"/>
              <a:gd name="connsiteY6" fmla="*/ 130175 h 330201"/>
              <a:gd name="connsiteX7" fmla="*/ 221457 w 258763"/>
              <a:gd name="connsiteY7" fmla="*/ 98425 h 330201"/>
              <a:gd name="connsiteX8" fmla="*/ 211138 w 258763"/>
              <a:gd name="connsiteY8" fmla="*/ 110021 h 330201"/>
              <a:gd name="connsiteX9" fmla="*/ 211138 w 258763"/>
              <a:gd name="connsiteY9" fmla="*/ 265918 h 330201"/>
              <a:gd name="connsiteX10" fmla="*/ 221457 w 258763"/>
              <a:gd name="connsiteY10" fmla="*/ 276225 h 330201"/>
              <a:gd name="connsiteX11" fmla="*/ 231776 w 258763"/>
              <a:gd name="connsiteY11" fmla="*/ 265918 h 330201"/>
              <a:gd name="connsiteX12" fmla="*/ 231776 w 258763"/>
              <a:gd name="connsiteY12" fmla="*/ 110021 h 330201"/>
              <a:gd name="connsiteX13" fmla="*/ 221457 w 258763"/>
              <a:gd name="connsiteY13" fmla="*/ 98425 h 330201"/>
              <a:gd name="connsiteX14" fmla="*/ 80216 w 258763"/>
              <a:gd name="connsiteY14" fmla="*/ 71438 h 330201"/>
              <a:gd name="connsiteX15" fmla="*/ 236768 w 258763"/>
              <a:gd name="connsiteY15" fmla="*/ 71438 h 330201"/>
              <a:gd name="connsiteX16" fmla="*/ 258763 w 258763"/>
              <a:gd name="connsiteY16" fmla="*/ 93324 h 330201"/>
              <a:gd name="connsiteX17" fmla="*/ 258763 w 258763"/>
              <a:gd name="connsiteY17" fmla="*/ 274844 h 330201"/>
              <a:gd name="connsiteX18" fmla="*/ 204423 w 258763"/>
              <a:gd name="connsiteY18" fmla="*/ 330201 h 330201"/>
              <a:gd name="connsiteX19" fmla="*/ 113856 w 258763"/>
              <a:gd name="connsiteY19" fmla="*/ 330201 h 330201"/>
              <a:gd name="connsiteX20" fmla="*/ 59515 w 258763"/>
              <a:gd name="connsiteY20" fmla="*/ 274844 h 330201"/>
              <a:gd name="connsiteX21" fmla="*/ 59515 w 258763"/>
              <a:gd name="connsiteY21" fmla="*/ 267120 h 330201"/>
              <a:gd name="connsiteX22" fmla="*/ 42696 w 258763"/>
              <a:gd name="connsiteY22" fmla="*/ 270982 h 330201"/>
              <a:gd name="connsiteX23" fmla="*/ 0 w 258763"/>
              <a:gd name="connsiteY23" fmla="*/ 227211 h 330201"/>
              <a:gd name="connsiteX24" fmla="*/ 0 w 258763"/>
              <a:gd name="connsiteY24" fmla="*/ 147394 h 330201"/>
              <a:gd name="connsiteX25" fmla="*/ 42696 w 258763"/>
              <a:gd name="connsiteY25" fmla="*/ 103623 h 330201"/>
              <a:gd name="connsiteX26" fmla="*/ 59515 w 258763"/>
              <a:gd name="connsiteY26" fmla="*/ 107485 h 330201"/>
              <a:gd name="connsiteX27" fmla="*/ 59515 w 258763"/>
              <a:gd name="connsiteY27" fmla="*/ 93324 h 330201"/>
              <a:gd name="connsiteX28" fmla="*/ 80216 w 258763"/>
              <a:gd name="connsiteY28" fmla="*/ 71438 h 330201"/>
              <a:gd name="connsiteX29" fmla="*/ 107950 w 258763"/>
              <a:gd name="connsiteY29" fmla="*/ 0 h 330201"/>
              <a:gd name="connsiteX30" fmla="*/ 109247 w 258763"/>
              <a:gd name="connsiteY30" fmla="*/ 1290 h 330201"/>
              <a:gd name="connsiteX31" fmla="*/ 113139 w 258763"/>
              <a:gd name="connsiteY31" fmla="*/ 2580 h 330201"/>
              <a:gd name="connsiteX32" fmla="*/ 119624 w 258763"/>
              <a:gd name="connsiteY32" fmla="*/ 5160 h 330201"/>
              <a:gd name="connsiteX33" fmla="*/ 126110 w 258763"/>
              <a:gd name="connsiteY33" fmla="*/ 7739 h 330201"/>
              <a:gd name="connsiteX34" fmla="*/ 144269 w 258763"/>
              <a:gd name="connsiteY34" fmla="*/ 12899 h 330201"/>
              <a:gd name="connsiteX35" fmla="*/ 145566 w 258763"/>
              <a:gd name="connsiteY35" fmla="*/ 12899 h 330201"/>
              <a:gd name="connsiteX36" fmla="*/ 146863 w 258763"/>
              <a:gd name="connsiteY36" fmla="*/ 14189 h 330201"/>
              <a:gd name="connsiteX37" fmla="*/ 148161 w 258763"/>
              <a:gd name="connsiteY37" fmla="*/ 14189 h 330201"/>
              <a:gd name="connsiteX38" fmla="*/ 149458 w 258763"/>
              <a:gd name="connsiteY38" fmla="*/ 14189 h 330201"/>
              <a:gd name="connsiteX39" fmla="*/ 152052 w 258763"/>
              <a:gd name="connsiteY39" fmla="*/ 14189 h 330201"/>
              <a:gd name="connsiteX40" fmla="*/ 154646 w 258763"/>
              <a:gd name="connsiteY40" fmla="*/ 15478 h 330201"/>
              <a:gd name="connsiteX41" fmla="*/ 155943 w 258763"/>
              <a:gd name="connsiteY41" fmla="*/ 15478 h 330201"/>
              <a:gd name="connsiteX42" fmla="*/ 157240 w 258763"/>
              <a:gd name="connsiteY42" fmla="*/ 15478 h 330201"/>
              <a:gd name="connsiteX43" fmla="*/ 158537 w 258763"/>
              <a:gd name="connsiteY43" fmla="*/ 16768 h 330201"/>
              <a:gd name="connsiteX44" fmla="*/ 159835 w 258763"/>
              <a:gd name="connsiteY44" fmla="*/ 16768 h 330201"/>
              <a:gd name="connsiteX45" fmla="*/ 162429 w 258763"/>
              <a:gd name="connsiteY45" fmla="*/ 16768 h 330201"/>
              <a:gd name="connsiteX46" fmla="*/ 165023 w 258763"/>
              <a:gd name="connsiteY46" fmla="*/ 18058 h 330201"/>
              <a:gd name="connsiteX47" fmla="*/ 166320 w 258763"/>
              <a:gd name="connsiteY47" fmla="*/ 18058 h 330201"/>
              <a:gd name="connsiteX48" fmla="*/ 167617 w 258763"/>
              <a:gd name="connsiteY48" fmla="*/ 18058 h 330201"/>
              <a:gd name="connsiteX49" fmla="*/ 168914 w 258763"/>
              <a:gd name="connsiteY49" fmla="*/ 18058 h 330201"/>
              <a:gd name="connsiteX50" fmla="*/ 170211 w 258763"/>
              <a:gd name="connsiteY50" fmla="*/ 18058 h 330201"/>
              <a:gd name="connsiteX51" fmla="*/ 176697 w 258763"/>
              <a:gd name="connsiteY51" fmla="*/ 20638 h 330201"/>
              <a:gd name="connsiteX52" fmla="*/ 188371 w 258763"/>
              <a:gd name="connsiteY52" fmla="*/ 24507 h 330201"/>
              <a:gd name="connsiteX53" fmla="*/ 193559 w 258763"/>
              <a:gd name="connsiteY53" fmla="*/ 27087 h 330201"/>
              <a:gd name="connsiteX54" fmla="*/ 194856 w 258763"/>
              <a:gd name="connsiteY54" fmla="*/ 28377 h 330201"/>
              <a:gd name="connsiteX55" fmla="*/ 196154 w 258763"/>
              <a:gd name="connsiteY55" fmla="*/ 29667 h 330201"/>
              <a:gd name="connsiteX56" fmla="*/ 197451 w 258763"/>
              <a:gd name="connsiteY56" fmla="*/ 29667 h 330201"/>
              <a:gd name="connsiteX57" fmla="*/ 198748 w 258763"/>
              <a:gd name="connsiteY57" fmla="*/ 30957 h 330201"/>
              <a:gd name="connsiteX58" fmla="*/ 207828 w 258763"/>
              <a:gd name="connsiteY58" fmla="*/ 38696 h 330201"/>
              <a:gd name="connsiteX59" fmla="*/ 213016 w 258763"/>
              <a:gd name="connsiteY59" fmla="*/ 47725 h 330201"/>
              <a:gd name="connsiteX60" fmla="*/ 214313 w 258763"/>
              <a:gd name="connsiteY60" fmla="*/ 55464 h 330201"/>
              <a:gd name="connsiteX61" fmla="*/ 214313 w 258763"/>
              <a:gd name="connsiteY61" fmla="*/ 58044 h 330201"/>
              <a:gd name="connsiteX62" fmla="*/ 213016 w 258763"/>
              <a:gd name="connsiteY62" fmla="*/ 59334 h 330201"/>
              <a:gd name="connsiteX63" fmla="*/ 213016 w 258763"/>
              <a:gd name="connsiteY63" fmla="*/ 60623 h 330201"/>
              <a:gd name="connsiteX64" fmla="*/ 213016 w 258763"/>
              <a:gd name="connsiteY64" fmla="*/ 61913 h 330201"/>
              <a:gd name="connsiteX65" fmla="*/ 211719 w 258763"/>
              <a:gd name="connsiteY65" fmla="*/ 60623 h 330201"/>
              <a:gd name="connsiteX66" fmla="*/ 210422 w 258763"/>
              <a:gd name="connsiteY66" fmla="*/ 59334 h 330201"/>
              <a:gd name="connsiteX67" fmla="*/ 209125 w 258763"/>
              <a:gd name="connsiteY67" fmla="*/ 58044 h 330201"/>
              <a:gd name="connsiteX68" fmla="*/ 203936 w 258763"/>
              <a:gd name="connsiteY68" fmla="*/ 54174 h 330201"/>
              <a:gd name="connsiteX69" fmla="*/ 197451 w 258763"/>
              <a:gd name="connsiteY69" fmla="*/ 51594 h 330201"/>
              <a:gd name="connsiteX70" fmla="*/ 189668 w 258763"/>
              <a:gd name="connsiteY70" fmla="*/ 50305 h 330201"/>
              <a:gd name="connsiteX71" fmla="*/ 187074 w 258763"/>
              <a:gd name="connsiteY71" fmla="*/ 50305 h 330201"/>
              <a:gd name="connsiteX72" fmla="*/ 184480 w 258763"/>
              <a:gd name="connsiteY72" fmla="*/ 49015 h 330201"/>
              <a:gd name="connsiteX73" fmla="*/ 180588 w 258763"/>
              <a:gd name="connsiteY73" fmla="*/ 47725 h 330201"/>
              <a:gd name="connsiteX74" fmla="*/ 170211 w 258763"/>
              <a:gd name="connsiteY74" fmla="*/ 46435 h 330201"/>
              <a:gd name="connsiteX75" fmla="*/ 165023 w 258763"/>
              <a:gd name="connsiteY75" fmla="*/ 45145 h 330201"/>
              <a:gd name="connsiteX76" fmla="*/ 163726 w 258763"/>
              <a:gd name="connsiteY76" fmla="*/ 45145 h 330201"/>
              <a:gd name="connsiteX77" fmla="*/ 162429 w 258763"/>
              <a:gd name="connsiteY77" fmla="*/ 45145 h 330201"/>
              <a:gd name="connsiteX78" fmla="*/ 159835 w 258763"/>
              <a:gd name="connsiteY78" fmla="*/ 43855 h 330201"/>
              <a:gd name="connsiteX79" fmla="*/ 158537 w 258763"/>
              <a:gd name="connsiteY79" fmla="*/ 43855 h 330201"/>
              <a:gd name="connsiteX80" fmla="*/ 155943 w 258763"/>
              <a:gd name="connsiteY80" fmla="*/ 42565 h 330201"/>
              <a:gd name="connsiteX81" fmla="*/ 152052 w 258763"/>
              <a:gd name="connsiteY81" fmla="*/ 42565 h 330201"/>
              <a:gd name="connsiteX82" fmla="*/ 149458 w 258763"/>
              <a:gd name="connsiteY82" fmla="*/ 41276 h 330201"/>
              <a:gd name="connsiteX83" fmla="*/ 146863 w 258763"/>
              <a:gd name="connsiteY83" fmla="*/ 39986 h 330201"/>
              <a:gd name="connsiteX84" fmla="*/ 135189 w 258763"/>
              <a:gd name="connsiteY84" fmla="*/ 34826 h 330201"/>
              <a:gd name="connsiteX85" fmla="*/ 124813 w 258763"/>
              <a:gd name="connsiteY85" fmla="*/ 27087 h 330201"/>
              <a:gd name="connsiteX86" fmla="*/ 117030 w 258763"/>
              <a:gd name="connsiteY86" fmla="*/ 19348 h 330201"/>
              <a:gd name="connsiteX87" fmla="*/ 111841 w 258763"/>
              <a:gd name="connsiteY87" fmla="*/ 12899 h 330201"/>
              <a:gd name="connsiteX88" fmla="*/ 109247 w 258763"/>
              <a:gd name="connsiteY88" fmla="*/ 6450 h 330201"/>
              <a:gd name="connsiteX89" fmla="*/ 107950 w 258763"/>
              <a:gd name="connsiteY89" fmla="*/ 1290 h 330201"/>
              <a:gd name="connsiteX90" fmla="*/ 107950 w 258763"/>
              <a:gd name="connsiteY90" fmla="*/ 0 h 330201"/>
              <a:gd name="connsiteX91" fmla="*/ 9525 w 258763"/>
              <a:gd name="connsiteY91" fmla="*/ 0 h 330201"/>
              <a:gd name="connsiteX92" fmla="*/ 10822 w 258763"/>
              <a:gd name="connsiteY92" fmla="*/ 1290 h 330201"/>
              <a:gd name="connsiteX93" fmla="*/ 14713 w 258763"/>
              <a:gd name="connsiteY93" fmla="*/ 2580 h 330201"/>
              <a:gd name="connsiteX94" fmla="*/ 19902 w 258763"/>
              <a:gd name="connsiteY94" fmla="*/ 5160 h 330201"/>
              <a:gd name="connsiteX95" fmla="*/ 27684 w 258763"/>
              <a:gd name="connsiteY95" fmla="*/ 7739 h 330201"/>
              <a:gd name="connsiteX96" fmla="*/ 45844 w 258763"/>
              <a:gd name="connsiteY96" fmla="*/ 12899 h 330201"/>
              <a:gd name="connsiteX97" fmla="*/ 47141 w 258763"/>
              <a:gd name="connsiteY97" fmla="*/ 12899 h 330201"/>
              <a:gd name="connsiteX98" fmla="*/ 48438 w 258763"/>
              <a:gd name="connsiteY98" fmla="*/ 12899 h 330201"/>
              <a:gd name="connsiteX99" fmla="*/ 48438 w 258763"/>
              <a:gd name="connsiteY99" fmla="*/ 14189 h 330201"/>
              <a:gd name="connsiteX100" fmla="*/ 49735 w 258763"/>
              <a:gd name="connsiteY100" fmla="*/ 14189 h 330201"/>
              <a:gd name="connsiteX101" fmla="*/ 52329 w 258763"/>
              <a:gd name="connsiteY101" fmla="*/ 14189 h 330201"/>
              <a:gd name="connsiteX102" fmla="*/ 54924 w 258763"/>
              <a:gd name="connsiteY102" fmla="*/ 15478 h 330201"/>
              <a:gd name="connsiteX103" fmla="*/ 56221 w 258763"/>
              <a:gd name="connsiteY103" fmla="*/ 15478 h 330201"/>
              <a:gd name="connsiteX104" fmla="*/ 57518 w 258763"/>
              <a:gd name="connsiteY104" fmla="*/ 15478 h 330201"/>
              <a:gd name="connsiteX105" fmla="*/ 58815 w 258763"/>
              <a:gd name="connsiteY105" fmla="*/ 15478 h 330201"/>
              <a:gd name="connsiteX106" fmla="*/ 60112 w 258763"/>
              <a:gd name="connsiteY106" fmla="*/ 16768 h 330201"/>
              <a:gd name="connsiteX107" fmla="*/ 62706 w 258763"/>
              <a:gd name="connsiteY107" fmla="*/ 16768 h 330201"/>
              <a:gd name="connsiteX108" fmla="*/ 65301 w 258763"/>
              <a:gd name="connsiteY108" fmla="*/ 18058 h 330201"/>
              <a:gd name="connsiteX109" fmla="*/ 66598 w 258763"/>
              <a:gd name="connsiteY109" fmla="*/ 18058 h 330201"/>
              <a:gd name="connsiteX110" fmla="*/ 69192 w 258763"/>
              <a:gd name="connsiteY110" fmla="*/ 18058 h 330201"/>
              <a:gd name="connsiteX111" fmla="*/ 70489 w 258763"/>
              <a:gd name="connsiteY111" fmla="*/ 18058 h 330201"/>
              <a:gd name="connsiteX112" fmla="*/ 71786 w 258763"/>
              <a:gd name="connsiteY112" fmla="*/ 18058 h 330201"/>
              <a:gd name="connsiteX113" fmla="*/ 76975 w 258763"/>
              <a:gd name="connsiteY113" fmla="*/ 20638 h 330201"/>
              <a:gd name="connsiteX114" fmla="*/ 89946 w 258763"/>
              <a:gd name="connsiteY114" fmla="*/ 24507 h 330201"/>
              <a:gd name="connsiteX115" fmla="*/ 95134 w 258763"/>
              <a:gd name="connsiteY115" fmla="*/ 27087 h 330201"/>
              <a:gd name="connsiteX116" fmla="*/ 96431 w 258763"/>
              <a:gd name="connsiteY116" fmla="*/ 28377 h 330201"/>
              <a:gd name="connsiteX117" fmla="*/ 97728 w 258763"/>
              <a:gd name="connsiteY117" fmla="*/ 28377 h 330201"/>
              <a:gd name="connsiteX118" fmla="*/ 99025 w 258763"/>
              <a:gd name="connsiteY118" fmla="*/ 29667 h 330201"/>
              <a:gd name="connsiteX119" fmla="*/ 100323 w 258763"/>
              <a:gd name="connsiteY119" fmla="*/ 30957 h 330201"/>
              <a:gd name="connsiteX120" fmla="*/ 108105 w 258763"/>
              <a:gd name="connsiteY120" fmla="*/ 38696 h 330201"/>
              <a:gd name="connsiteX121" fmla="*/ 113294 w 258763"/>
              <a:gd name="connsiteY121" fmla="*/ 47725 h 330201"/>
              <a:gd name="connsiteX122" fmla="*/ 114591 w 258763"/>
              <a:gd name="connsiteY122" fmla="*/ 55464 h 330201"/>
              <a:gd name="connsiteX123" fmla="*/ 114591 w 258763"/>
              <a:gd name="connsiteY123" fmla="*/ 58044 h 330201"/>
              <a:gd name="connsiteX124" fmla="*/ 114591 w 258763"/>
              <a:gd name="connsiteY124" fmla="*/ 59334 h 330201"/>
              <a:gd name="connsiteX125" fmla="*/ 114591 w 258763"/>
              <a:gd name="connsiteY125" fmla="*/ 60623 h 330201"/>
              <a:gd name="connsiteX126" fmla="*/ 113294 w 258763"/>
              <a:gd name="connsiteY126" fmla="*/ 61913 h 330201"/>
              <a:gd name="connsiteX127" fmla="*/ 111997 w 258763"/>
              <a:gd name="connsiteY127" fmla="*/ 60623 h 330201"/>
              <a:gd name="connsiteX128" fmla="*/ 111997 w 258763"/>
              <a:gd name="connsiteY128" fmla="*/ 59334 h 330201"/>
              <a:gd name="connsiteX129" fmla="*/ 110700 w 258763"/>
              <a:gd name="connsiteY129" fmla="*/ 58044 h 330201"/>
              <a:gd name="connsiteX130" fmla="*/ 109403 w 258763"/>
              <a:gd name="connsiteY130" fmla="*/ 58044 h 330201"/>
              <a:gd name="connsiteX131" fmla="*/ 104214 w 258763"/>
              <a:gd name="connsiteY131" fmla="*/ 54174 h 330201"/>
              <a:gd name="connsiteX132" fmla="*/ 97728 w 258763"/>
              <a:gd name="connsiteY132" fmla="*/ 51594 h 330201"/>
              <a:gd name="connsiteX133" fmla="*/ 89946 w 258763"/>
              <a:gd name="connsiteY133" fmla="*/ 50305 h 330201"/>
              <a:gd name="connsiteX134" fmla="*/ 88649 w 258763"/>
              <a:gd name="connsiteY134" fmla="*/ 50305 h 330201"/>
              <a:gd name="connsiteX135" fmla="*/ 86054 w 258763"/>
              <a:gd name="connsiteY135" fmla="*/ 49015 h 330201"/>
              <a:gd name="connsiteX136" fmla="*/ 80866 w 258763"/>
              <a:gd name="connsiteY136" fmla="*/ 47725 h 330201"/>
              <a:gd name="connsiteX137" fmla="*/ 71786 w 258763"/>
              <a:gd name="connsiteY137" fmla="*/ 46435 h 330201"/>
              <a:gd name="connsiteX138" fmla="*/ 66598 w 258763"/>
              <a:gd name="connsiteY138" fmla="*/ 45145 h 330201"/>
              <a:gd name="connsiteX139" fmla="*/ 65301 w 258763"/>
              <a:gd name="connsiteY139" fmla="*/ 45145 h 330201"/>
              <a:gd name="connsiteX140" fmla="*/ 64003 w 258763"/>
              <a:gd name="connsiteY140" fmla="*/ 45145 h 330201"/>
              <a:gd name="connsiteX141" fmla="*/ 62706 w 258763"/>
              <a:gd name="connsiteY141" fmla="*/ 45145 h 330201"/>
              <a:gd name="connsiteX142" fmla="*/ 61409 w 258763"/>
              <a:gd name="connsiteY142" fmla="*/ 43855 h 330201"/>
              <a:gd name="connsiteX143" fmla="*/ 60112 w 258763"/>
              <a:gd name="connsiteY143" fmla="*/ 43855 h 330201"/>
              <a:gd name="connsiteX144" fmla="*/ 56221 w 258763"/>
              <a:gd name="connsiteY144" fmla="*/ 42565 h 330201"/>
              <a:gd name="connsiteX145" fmla="*/ 53627 w 258763"/>
              <a:gd name="connsiteY145" fmla="*/ 42565 h 330201"/>
              <a:gd name="connsiteX146" fmla="*/ 51032 w 258763"/>
              <a:gd name="connsiteY146" fmla="*/ 41276 h 330201"/>
              <a:gd name="connsiteX147" fmla="*/ 47141 w 258763"/>
              <a:gd name="connsiteY147" fmla="*/ 39986 h 330201"/>
              <a:gd name="connsiteX148" fmla="*/ 36764 w 258763"/>
              <a:gd name="connsiteY148" fmla="*/ 34826 h 330201"/>
              <a:gd name="connsiteX149" fmla="*/ 26387 w 258763"/>
              <a:gd name="connsiteY149" fmla="*/ 27087 h 330201"/>
              <a:gd name="connsiteX150" fmla="*/ 18605 w 258763"/>
              <a:gd name="connsiteY150" fmla="*/ 19348 h 330201"/>
              <a:gd name="connsiteX151" fmla="*/ 13416 w 258763"/>
              <a:gd name="connsiteY151" fmla="*/ 12899 h 330201"/>
              <a:gd name="connsiteX152" fmla="*/ 10822 w 258763"/>
              <a:gd name="connsiteY152" fmla="*/ 6450 h 330201"/>
              <a:gd name="connsiteX153" fmla="*/ 9525 w 258763"/>
              <a:gd name="connsiteY153" fmla="*/ 1290 h 330201"/>
              <a:gd name="connsiteX154" fmla="*/ 9525 w 258763"/>
              <a:gd name="connsiteY154" fmla="*/ 0 h 33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258763" h="330201">
                <a:moveTo>
                  <a:pt x="43815" y="130175"/>
                </a:moveTo>
                <a:cubicBezTo>
                  <a:pt x="34925" y="130175"/>
                  <a:pt x="28575" y="137968"/>
                  <a:pt x="28575" y="147060"/>
                </a:cubicBezTo>
                <a:cubicBezTo>
                  <a:pt x="28575" y="147060"/>
                  <a:pt x="28575" y="147060"/>
                  <a:pt x="28575" y="227590"/>
                </a:cubicBezTo>
                <a:cubicBezTo>
                  <a:pt x="28575" y="236682"/>
                  <a:pt x="34925" y="244475"/>
                  <a:pt x="43815" y="244475"/>
                </a:cubicBezTo>
                <a:cubicBezTo>
                  <a:pt x="52705" y="244475"/>
                  <a:pt x="60325" y="236682"/>
                  <a:pt x="60325" y="227590"/>
                </a:cubicBezTo>
                <a:cubicBezTo>
                  <a:pt x="60325" y="227590"/>
                  <a:pt x="60325" y="227590"/>
                  <a:pt x="60325" y="147060"/>
                </a:cubicBezTo>
                <a:cubicBezTo>
                  <a:pt x="60325" y="137968"/>
                  <a:pt x="52705" y="130175"/>
                  <a:pt x="43815" y="130175"/>
                </a:cubicBezTo>
                <a:close/>
                <a:moveTo>
                  <a:pt x="221457" y="98425"/>
                </a:moveTo>
                <a:cubicBezTo>
                  <a:pt x="215008" y="98425"/>
                  <a:pt x="211138" y="103579"/>
                  <a:pt x="211138" y="110021"/>
                </a:cubicBezTo>
                <a:lnTo>
                  <a:pt x="211138" y="265918"/>
                </a:lnTo>
                <a:cubicBezTo>
                  <a:pt x="211138" y="271072"/>
                  <a:pt x="215008" y="276225"/>
                  <a:pt x="221457" y="276225"/>
                </a:cubicBezTo>
                <a:cubicBezTo>
                  <a:pt x="227907" y="276225"/>
                  <a:pt x="231776" y="271072"/>
                  <a:pt x="231776" y="265918"/>
                </a:cubicBezTo>
                <a:cubicBezTo>
                  <a:pt x="231776" y="265918"/>
                  <a:pt x="231776" y="265918"/>
                  <a:pt x="231776" y="110021"/>
                </a:cubicBezTo>
                <a:cubicBezTo>
                  <a:pt x="231776" y="103579"/>
                  <a:pt x="227907" y="98425"/>
                  <a:pt x="221457" y="98425"/>
                </a:cubicBezTo>
                <a:close/>
                <a:moveTo>
                  <a:pt x="80216" y="71438"/>
                </a:moveTo>
                <a:cubicBezTo>
                  <a:pt x="80216" y="71438"/>
                  <a:pt x="80216" y="71438"/>
                  <a:pt x="236768" y="71438"/>
                </a:cubicBezTo>
                <a:cubicBezTo>
                  <a:pt x="258763" y="71438"/>
                  <a:pt x="258763" y="71438"/>
                  <a:pt x="258763" y="93324"/>
                </a:cubicBezTo>
                <a:cubicBezTo>
                  <a:pt x="258763" y="93324"/>
                  <a:pt x="258763" y="93324"/>
                  <a:pt x="258763" y="274844"/>
                </a:cubicBezTo>
                <a:cubicBezTo>
                  <a:pt x="258763" y="330201"/>
                  <a:pt x="258763" y="330201"/>
                  <a:pt x="204423" y="330201"/>
                </a:cubicBezTo>
                <a:cubicBezTo>
                  <a:pt x="204423" y="330201"/>
                  <a:pt x="204423" y="330201"/>
                  <a:pt x="113856" y="330201"/>
                </a:cubicBezTo>
                <a:cubicBezTo>
                  <a:pt x="59515" y="330201"/>
                  <a:pt x="59515" y="330201"/>
                  <a:pt x="59515" y="274844"/>
                </a:cubicBezTo>
                <a:cubicBezTo>
                  <a:pt x="59515" y="274844"/>
                  <a:pt x="59515" y="274844"/>
                  <a:pt x="59515" y="267120"/>
                </a:cubicBezTo>
                <a:cubicBezTo>
                  <a:pt x="54340" y="269694"/>
                  <a:pt x="49165" y="270982"/>
                  <a:pt x="42696" y="270982"/>
                </a:cubicBezTo>
                <a:cubicBezTo>
                  <a:pt x="19407" y="270982"/>
                  <a:pt x="0" y="251671"/>
                  <a:pt x="0" y="227211"/>
                </a:cubicBezTo>
                <a:cubicBezTo>
                  <a:pt x="0" y="227211"/>
                  <a:pt x="0" y="227211"/>
                  <a:pt x="0" y="147394"/>
                </a:cubicBezTo>
                <a:cubicBezTo>
                  <a:pt x="0" y="122933"/>
                  <a:pt x="19407" y="103623"/>
                  <a:pt x="42696" y="103623"/>
                </a:cubicBezTo>
                <a:cubicBezTo>
                  <a:pt x="49165" y="103623"/>
                  <a:pt x="54340" y="104910"/>
                  <a:pt x="59515" y="107485"/>
                </a:cubicBezTo>
                <a:cubicBezTo>
                  <a:pt x="59515" y="107485"/>
                  <a:pt x="59515" y="107485"/>
                  <a:pt x="59515" y="93324"/>
                </a:cubicBezTo>
                <a:cubicBezTo>
                  <a:pt x="59515" y="71438"/>
                  <a:pt x="59515" y="71438"/>
                  <a:pt x="80216" y="71438"/>
                </a:cubicBezTo>
                <a:close/>
                <a:moveTo>
                  <a:pt x="107950" y="0"/>
                </a:moveTo>
                <a:cubicBezTo>
                  <a:pt x="107950" y="0"/>
                  <a:pt x="107950" y="0"/>
                  <a:pt x="109247" y="1290"/>
                </a:cubicBezTo>
                <a:cubicBezTo>
                  <a:pt x="110544" y="1290"/>
                  <a:pt x="111841" y="2580"/>
                  <a:pt x="113139" y="2580"/>
                </a:cubicBezTo>
                <a:cubicBezTo>
                  <a:pt x="114436" y="3870"/>
                  <a:pt x="117030" y="3870"/>
                  <a:pt x="119624" y="5160"/>
                </a:cubicBezTo>
                <a:cubicBezTo>
                  <a:pt x="120921" y="6450"/>
                  <a:pt x="123515" y="6450"/>
                  <a:pt x="126110" y="7739"/>
                </a:cubicBezTo>
                <a:cubicBezTo>
                  <a:pt x="131298" y="10319"/>
                  <a:pt x="137784" y="11609"/>
                  <a:pt x="144269" y="12899"/>
                </a:cubicBezTo>
                <a:cubicBezTo>
                  <a:pt x="144269" y="12899"/>
                  <a:pt x="144269" y="12899"/>
                  <a:pt x="145566" y="12899"/>
                </a:cubicBezTo>
                <a:cubicBezTo>
                  <a:pt x="145566" y="12899"/>
                  <a:pt x="146863" y="12899"/>
                  <a:pt x="146863" y="14189"/>
                </a:cubicBezTo>
                <a:cubicBezTo>
                  <a:pt x="146863" y="14189"/>
                  <a:pt x="146863" y="14189"/>
                  <a:pt x="148161" y="14189"/>
                </a:cubicBezTo>
                <a:cubicBezTo>
                  <a:pt x="148161" y="14189"/>
                  <a:pt x="149458" y="14189"/>
                  <a:pt x="149458" y="14189"/>
                </a:cubicBezTo>
                <a:cubicBezTo>
                  <a:pt x="149458" y="14189"/>
                  <a:pt x="150755" y="14189"/>
                  <a:pt x="152052" y="14189"/>
                </a:cubicBezTo>
                <a:cubicBezTo>
                  <a:pt x="152052" y="15478"/>
                  <a:pt x="153349" y="15478"/>
                  <a:pt x="154646" y="15478"/>
                </a:cubicBezTo>
                <a:cubicBezTo>
                  <a:pt x="154646" y="15478"/>
                  <a:pt x="154646" y="15478"/>
                  <a:pt x="155943" y="15478"/>
                </a:cubicBezTo>
                <a:cubicBezTo>
                  <a:pt x="155943" y="15478"/>
                  <a:pt x="155943" y="15478"/>
                  <a:pt x="157240" y="15478"/>
                </a:cubicBezTo>
                <a:cubicBezTo>
                  <a:pt x="157240" y="15478"/>
                  <a:pt x="157240" y="15478"/>
                  <a:pt x="158537" y="16768"/>
                </a:cubicBezTo>
                <a:cubicBezTo>
                  <a:pt x="158537" y="16768"/>
                  <a:pt x="158537" y="16768"/>
                  <a:pt x="159835" y="16768"/>
                </a:cubicBezTo>
                <a:cubicBezTo>
                  <a:pt x="161132" y="16768"/>
                  <a:pt x="161132" y="16768"/>
                  <a:pt x="162429" y="16768"/>
                </a:cubicBezTo>
                <a:cubicBezTo>
                  <a:pt x="163726" y="16768"/>
                  <a:pt x="163726" y="16768"/>
                  <a:pt x="165023" y="18058"/>
                </a:cubicBezTo>
                <a:cubicBezTo>
                  <a:pt x="165023" y="18058"/>
                  <a:pt x="165023" y="18058"/>
                  <a:pt x="166320" y="18058"/>
                </a:cubicBezTo>
                <a:cubicBezTo>
                  <a:pt x="166320" y="18058"/>
                  <a:pt x="166320" y="18058"/>
                  <a:pt x="167617" y="18058"/>
                </a:cubicBezTo>
                <a:cubicBezTo>
                  <a:pt x="167617" y="18058"/>
                  <a:pt x="167617" y="18058"/>
                  <a:pt x="168914" y="18058"/>
                </a:cubicBezTo>
                <a:cubicBezTo>
                  <a:pt x="168914" y="18058"/>
                  <a:pt x="168914" y="18058"/>
                  <a:pt x="170211" y="18058"/>
                </a:cubicBezTo>
                <a:cubicBezTo>
                  <a:pt x="172806" y="19348"/>
                  <a:pt x="174103" y="19348"/>
                  <a:pt x="176697" y="20638"/>
                </a:cubicBezTo>
                <a:cubicBezTo>
                  <a:pt x="180588" y="21928"/>
                  <a:pt x="184480" y="23218"/>
                  <a:pt x="188371" y="24507"/>
                </a:cubicBezTo>
                <a:cubicBezTo>
                  <a:pt x="190965" y="25797"/>
                  <a:pt x="192262" y="25797"/>
                  <a:pt x="193559" y="27087"/>
                </a:cubicBezTo>
                <a:cubicBezTo>
                  <a:pt x="194856" y="28377"/>
                  <a:pt x="194856" y="28377"/>
                  <a:pt x="194856" y="28377"/>
                </a:cubicBezTo>
                <a:cubicBezTo>
                  <a:pt x="196154" y="28377"/>
                  <a:pt x="196154" y="28377"/>
                  <a:pt x="196154" y="29667"/>
                </a:cubicBezTo>
                <a:cubicBezTo>
                  <a:pt x="197451" y="29667"/>
                  <a:pt x="197451" y="29667"/>
                  <a:pt x="197451" y="29667"/>
                </a:cubicBezTo>
                <a:cubicBezTo>
                  <a:pt x="198748" y="29667"/>
                  <a:pt x="198748" y="30957"/>
                  <a:pt x="198748" y="30957"/>
                </a:cubicBezTo>
                <a:cubicBezTo>
                  <a:pt x="202639" y="33536"/>
                  <a:pt x="205233" y="36116"/>
                  <a:pt x="207828" y="38696"/>
                </a:cubicBezTo>
                <a:cubicBezTo>
                  <a:pt x="210422" y="41276"/>
                  <a:pt x="211719" y="45145"/>
                  <a:pt x="213016" y="47725"/>
                </a:cubicBezTo>
                <a:cubicBezTo>
                  <a:pt x="214313" y="50305"/>
                  <a:pt x="214313" y="52884"/>
                  <a:pt x="214313" y="55464"/>
                </a:cubicBezTo>
                <a:cubicBezTo>
                  <a:pt x="214313" y="56754"/>
                  <a:pt x="214313" y="56754"/>
                  <a:pt x="214313" y="58044"/>
                </a:cubicBezTo>
                <a:cubicBezTo>
                  <a:pt x="214313" y="58044"/>
                  <a:pt x="214313" y="59334"/>
                  <a:pt x="213016" y="59334"/>
                </a:cubicBezTo>
                <a:cubicBezTo>
                  <a:pt x="213016" y="59334"/>
                  <a:pt x="213016" y="59334"/>
                  <a:pt x="213016" y="60623"/>
                </a:cubicBezTo>
                <a:cubicBezTo>
                  <a:pt x="213016" y="61913"/>
                  <a:pt x="213016" y="61913"/>
                  <a:pt x="213016" y="61913"/>
                </a:cubicBezTo>
                <a:cubicBezTo>
                  <a:pt x="213016" y="61913"/>
                  <a:pt x="213016" y="61913"/>
                  <a:pt x="211719" y="60623"/>
                </a:cubicBezTo>
                <a:cubicBezTo>
                  <a:pt x="211719" y="60623"/>
                  <a:pt x="211719" y="59334"/>
                  <a:pt x="210422" y="59334"/>
                </a:cubicBezTo>
                <a:cubicBezTo>
                  <a:pt x="210422" y="59334"/>
                  <a:pt x="210422" y="58044"/>
                  <a:pt x="209125" y="58044"/>
                </a:cubicBezTo>
                <a:cubicBezTo>
                  <a:pt x="207828" y="56754"/>
                  <a:pt x="205233" y="55464"/>
                  <a:pt x="203936" y="54174"/>
                </a:cubicBezTo>
                <a:cubicBezTo>
                  <a:pt x="201342" y="54174"/>
                  <a:pt x="200045" y="52884"/>
                  <a:pt x="197451" y="51594"/>
                </a:cubicBezTo>
                <a:cubicBezTo>
                  <a:pt x="194856" y="51594"/>
                  <a:pt x="192262" y="50305"/>
                  <a:pt x="189668" y="50305"/>
                </a:cubicBezTo>
                <a:cubicBezTo>
                  <a:pt x="188371" y="50305"/>
                  <a:pt x="188371" y="50305"/>
                  <a:pt x="187074" y="50305"/>
                </a:cubicBezTo>
                <a:cubicBezTo>
                  <a:pt x="187074" y="49015"/>
                  <a:pt x="185777" y="49015"/>
                  <a:pt x="184480" y="49015"/>
                </a:cubicBezTo>
                <a:cubicBezTo>
                  <a:pt x="183182" y="49015"/>
                  <a:pt x="181885" y="49015"/>
                  <a:pt x="180588" y="47725"/>
                </a:cubicBezTo>
                <a:cubicBezTo>
                  <a:pt x="176697" y="47725"/>
                  <a:pt x="174103" y="47725"/>
                  <a:pt x="170211" y="46435"/>
                </a:cubicBezTo>
                <a:cubicBezTo>
                  <a:pt x="168914" y="46435"/>
                  <a:pt x="166320" y="45145"/>
                  <a:pt x="165023" y="45145"/>
                </a:cubicBezTo>
                <a:cubicBezTo>
                  <a:pt x="165023" y="45145"/>
                  <a:pt x="165023" y="45145"/>
                  <a:pt x="163726" y="45145"/>
                </a:cubicBezTo>
                <a:cubicBezTo>
                  <a:pt x="163726" y="45145"/>
                  <a:pt x="163726" y="45145"/>
                  <a:pt x="162429" y="45145"/>
                </a:cubicBezTo>
                <a:cubicBezTo>
                  <a:pt x="162429" y="45145"/>
                  <a:pt x="162429" y="45145"/>
                  <a:pt x="159835" y="43855"/>
                </a:cubicBezTo>
                <a:cubicBezTo>
                  <a:pt x="159835" y="43855"/>
                  <a:pt x="159835" y="43855"/>
                  <a:pt x="158537" y="43855"/>
                </a:cubicBezTo>
                <a:cubicBezTo>
                  <a:pt x="157240" y="43855"/>
                  <a:pt x="157240" y="43855"/>
                  <a:pt x="155943" y="42565"/>
                </a:cubicBezTo>
                <a:cubicBezTo>
                  <a:pt x="154646" y="42565"/>
                  <a:pt x="153349" y="42565"/>
                  <a:pt x="152052" y="42565"/>
                </a:cubicBezTo>
                <a:cubicBezTo>
                  <a:pt x="152052" y="41276"/>
                  <a:pt x="150755" y="41276"/>
                  <a:pt x="149458" y="41276"/>
                </a:cubicBezTo>
                <a:cubicBezTo>
                  <a:pt x="148161" y="41276"/>
                  <a:pt x="146863" y="39986"/>
                  <a:pt x="146863" y="39986"/>
                </a:cubicBezTo>
                <a:cubicBezTo>
                  <a:pt x="142972" y="38696"/>
                  <a:pt x="139081" y="36116"/>
                  <a:pt x="135189" y="34826"/>
                </a:cubicBezTo>
                <a:cubicBezTo>
                  <a:pt x="131298" y="32247"/>
                  <a:pt x="128704" y="29667"/>
                  <a:pt x="124813" y="27087"/>
                </a:cubicBezTo>
                <a:cubicBezTo>
                  <a:pt x="122218" y="24507"/>
                  <a:pt x="119624" y="21928"/>
                  <a:pt x="117030" y="19348"/>
                </a:cubicBezTo>
                <a:cubicBezTo>
                  <a:pt x="115733" y="16768"/>
                  <a:pt x="113139" y="15478"/>
                  <a:pt x="111841" y="12899"/>
                </a:cubicBezTo>
                <a:cubicBezTo>
                  <a:pt x="110544" y="10319"/>
                  <a:pt x="110544" y="7739"/>
                  <a:pt x="109247" y="6450"/>
                </a:cubicBezTo>
                <a:cubicBezTo>
                  <a:pt x="109247" y="3870"/>
                  <a:pt x="107950" y="2580"/>
                  <a:pt x="107950" y="1290"/>
                </a:cubicBezTo>
                <a:cubicBezTo>
                  <a:pt x="107950" y="1290"/>
                  <a:pt x="107950" y="0"/>
                  <a:pt x="107950" y="0"/>
                </a:cubicBezTo>
                <a:close/>
                <a:moveTo>
                  <a:pt x="9525" y="0"/>
                </a:moveTo>
                <a:cubicBezTo>
                  <a:pt x="9525" y="0"/>
                  <a:pt x="9525" y="0"/>
                  <a:pt x="10822" y="1290"/>
                </a:cubicBezTo>
                <a:cubicBezTo>
                  <a:pt x="12119" y="1290"/>
                  <a:pt x="12119" y="2580"/>
                  <a:pt x="14713" y="2580"/>
                </a:cubicBezTo>
                <a:cubicBezTo>
                  <a:pt x="16010" y="3870"/>
                  <a:pt x="17308" y="3870"/>
                  <a:pt x="19902" y="5160"/>
                </a:cubicBezTo>
                <a:cubicBezTo>
                  <a:pt x="22496" y="6450"/>
                  <a:pt x="25090" y="6450"/>
                  <a:pt x="27684" y="7739"/>
                </a:cubicBezTo>
                <a:cubicBezTo>
                  <a:pt x="32873" y="9029"/>
                  <a:pt x="39358" y="11609"/>
                  <a:pt x="45844" y="12899"/>
                </a:cubicBezTo>
                <a:cubicBezTo>
                  <a:pt x="45844" y="12899"/>
                  <a:pt x="45844" y="12899"/>
                  <a:pt x="47141" y="12899"/>
                </a:cubicBezTo>
                <a:cubicBezTo>
                  <a:pt x="47141" y="12899"/>
                  <a:pt x="47141" y="12899"/>
                  <a:pt x="48438" y="12899"/>
                </a:cubicBezTo>
                <a:cubicBezTo>
                  <a:pt x="48438" y="12899"/>
                  <a:pt x="48438" y="12899"/>
                  <a:pt x="48438" y="14189"/>
                </a:cubicBezTo>
                <a:cubicBezTo>
                  <a:pt x="49735" y="14189"/>
                  <a:pt x="49735" y="14189"/>
                  <a:pt x="49735" y="14189"/>
                </a:cubicBezTo>
                <a:cubicBezTo>
                  <a:pt x="51032" y="14189"/>
                  <a:pt x="52329" y="14189"/>
                  <a:pt x="52329" y="14189"/>
                </a:cubicBezTo>
                <a:cubicBezTo>
                  <a:pt x="53627" y="15478"/>
                  <a:pt x="54924" y="15478"/>
                  <a:pt x="54924" y="15478"/>
                </a:cubicBezTo>
                <a:cubicBezTo>
                  <a:pt x="56221" y="15478"/>
                  <a:pt x="56221" y="15478"/>
                  <a:pt x="56221" y="15478"/>
                </a:cubicBezTo>
                <a:cubicBezTo>
                  <a:pt x="57518" y="15478"/>
                  <a:pt x="57518" y="15478"/>
                  <a:pt x="57518" y="15478"/>
                </a:cubicBezTo>
                <a:cubicBezTo>
                  <a:pt x="58815" y="15478"/>
                  <a:pt x="58815" y="15478"/>
                  <a:pt x="58815" y="15478"/>
                </a:cubicBezTo>
                <a:cubicBezTo>
                  <a:pt x="60112" y="16768"/>
                  <a:pt x="60112" y="16768"/>
                  <a:pt x="60112" y="16768"/>
                </a:cubicBezTo>
                <a:cubicBezTo>
                  <a:pt x="61409" y="16768"/>
                  <a:pt x="62706" y="16768"/>
                  <a:pt x="62706" y="16768"/>
                </a:cubicBezTo>
                <a:cubicBezTo>
                  <a:pt x="64003" y="16768"/>
                  <a:pt x="65301" y="16768"/>
                  <a:pt x="65301" y="18058"/>
                </a:cubicBezTo>
                <a:cubicBezTo>
                  <a:pt x="65301" y="18058"/>
                  <a:pt x="65301" y="18058"/>
                  <a:pt x="66598" y="18058"/>
                </a:cubicBezTo>
                <a:cubicBezTo>
                  <a:pt x="66598" y="18058"/>
                  <a:pt x="66598" y="18058"/>
                  <a:pt x="69192" y="18058"/>
                </a:cubicBezTo>
                <a:cubicBezTo>
                  <a:pt x="69192" y="18058"/>
                  <a:pt x="69192" y="18058"/>
                  <a:pt x="70489" y="18058"/>
                </a:cubicBezTo>
                <a:cubicBezTo>
                  <a:pt x="70489" y="18058"/>
                  <a:pt x="70489" y="18058"/>
                  <a:pt x="71786" y="18058"/>
                </a:cubicBezTo>
                <a:cubicBezTo>
                  <a:pt x="73083" y="19348"/>
                  <a:pt x="75677" y="19348"/>
                  <a:pt x="76975" y="20638"/>
                </a:cubicBezTo>
                <a:cubicBezTo>
                  <a:pt x="82163" y="20638"/>
                  <a:pt x="86054" y="23218"/>
                  <a:pt x="89946" y="24507"/>
                </a:cubicBezTo>
                <a:cubicBezTo>
                  <a:pt x="91243" y="25797"/>
                  <a:pt x="93837" y="25797"/>
                  <a:pt x="95134" y="27087"/>
                </a:cubicBezTo>
                <a:cubicBezTo>
                  <a:pt x="95134" y="27087"/>
                  <a:pt x="96431" y="28377"/>
                  <a:pt x="96431" y="28377"/>
                </a:cubicBezTo>
                <a:cubicBezTo>
                  <a:pt x="96431" y="28377"/>
                  <a:pt x="97728" y="28377"/>
                  <a:pt x="97728" y="28377"/>
                </a:cubicBezTo>
                <a:cubicBezTo>
                  <a:pt x="97728" y="29667"/>
                  <a:pt x="99025" y="29667"/>
                  <a:pt x="99025" y="29667"/>
                </a:cubicBezTo>
                <a:cubicBezTo>
                  <a:pt x="99025" y="29667"/>
                  <a:pt x="100323" y="30957"/>
                  <a:pt x="100323" y="30957"/>
                </a:cubicBezTo>
                <a:cubicBezTo>
                  <a:pt x="102917" y="33536"/>
                  <a:pt x="106808" y="36116"/>
                  <a:pt x="108105" y="38696"/>
                </a:cubicBezTo>
                <a:cubicBezTo>
                  <a:pt x="110700" y="41276"/>
                  <a:pt x="111997" y="45145"/>
                  <a:pt x="113294" y="47725"/>
                </a:cubicBezTo>
                <a:cubicBezTo>
                  <a:pt x="114591" y="50305"/>
                  <a:pt x="115888" y="52884"/>
                  <a:pt x="114591" y="55464"/>
                </a:cubicBezTo>
                <a:cubicBezTo>
                  <a:pt x="114591" y="56754"/>
                  <a:pt x="114591" y="56754"/>
                  <a:pt x="114591" y="58044"/>
                </a:cubicBezTo>
                <a:cubicBezTo>
                  <a:pt x="114591" y="58044"/>
                  <a:pt x="114591" y="59334"/>
                  <a:pt x="114591" y="59334"/>
                </a:cubicBezTo>
                <a:cubicBezTo>
                  <a:pt x="114591" y="59334"/>
                  <a:pt x="114591" y="59334"/>
                  <a:pt x="114591" y="60623"/>
                </a:cubicBezTo>
                <a:cubicBezTo>
                  <a:pt x="114591" y="60623"/>
                  <a:pt x="113294" y="60623"/>
                  <a:pt x="113294" y="61913"/>
                </a:cubicBezTo>
                <a:cubicBezTo>
                  <a:pt x="113294" y="60623"/>
                  <a:pt x="113294" y="60623"/>
                  <a:pt x="111997" y="60623"/>
                </a:cubicBezTo>
                <a:cubicBezTo>
                  <a:pt x="111997" y="60623"/>
                  <a:pt x="111997" y="59334"/>
                  <a:pt x="111997" y="59334"/>
                </a:cubicBezTo>
                <a:cubicBezTo>
                  <a:pt x="110700" y="59334"/>
                  <a:pt x="110700" y="58044"/>
                  <a:pt x="110700" y="58044"/>
                </a:cubicBezTo>
                <a:cubicBezTo>
                  <a:pt x="110700" y="58044"/>
                  <a:pt x="110700" y="58044"/>
                  <a:pt x="109403" y="58044"/>
                </a:cubicBezTo>
                <a:cubicBezTo>
                  <a:pt x="108105" y="56754"/>
                  <a:pt x="106808" y="55464"/>
                  <a:pt x="104214" y="54174"/>
                </a:cubicBezTo>
                <a:cubicBezTo>
                  <a:pt x="102917" y="54174"/>
                  <a:pt x="100323" y="52884"/>
                  <a:pt x="97728" y="51594"/>
                </a:cubicBezTo>
                <a:cubicBezTo>
                  <a:pt x="96431" y="51594"/>
                  <a:pt x="93837" y="50305"/>
                  <a:pt x="89946" y="50305"/>
                </a:cubicBezTo>
                <a:cubicBezTo>
                  <a:pt x="89946" y="50305"/>
                  <a:pt x="88649" y="50305"/>
                  <a:pt x="88649" y="50305"/>
                </a:cubicBezTo>
                <a:cubicBezTo>
                  <a:pt x="87351" y="49015"/>
                  <a:pt x="87351" y="49015"/>
                  <a:pt x="86054" y="49015"/>
                </a:cubicBezTo>
                <a:cubicBezTo>
                  <a:pt x="84757" y="49015"/>
                  <a:pt x="83460" y="49015"/>
                  <a:pt x="80866" y="47725"/>
                </a:cubicBezTo>
                <a:cubicBezTo>
                  <a:pt x="78272" y="47725"/>
                  <a:pt x="74380" y="47725"/>
                  <a:pt x="71786" y="46435"/>
                </a:cubicBezTo>
                <a:cubicBezTo>
                  <a:pt x="69192" y="46435"/>
                  <a:pt x="67895" y="45145"/>
                  <a:pt x="66598" y="45145"/>
                </a:cubicBezTo>
                <a:cubicBezTo>
                  <a:pt x="66598" y="45145"/>
                  <a:pt x="66598" y="45145"/>
                  <a:pt x="65301" y="45145"/>
                </a:cubicBezTo>
                <a:cubicBezTo>
                  <a:pt x="65301" y="45145"/>
                  <a:pt x="65301" y="45145"/>
                  <a:pt x="64003" y="45145"/>
                </a:cubicBezTo>
                <a:cubicBezTo>
                  <a:pt x="64003" y="45145"/>
                  <a:pt x="64003" y="45145"/>
                  <a:pt x="62706" y="45145"/>
                </a:cubicBezTo>
                <a:cubicBezTo>
                  <a:pt x="62706" y="45145"/>
                  <a:pt x="62706" y="45145"/>
                  <a:pt x="61409" y="43855"/>
                </a:cubicBezTo>
                <a:cubicBezTo>
                  <a:pt x="61409" y="43855"/>
                  <a:pt x="61409" y="43855"/>
                  <a:pt x="60112" y="43855"/>
                </a:cubicBezTo>
                <a:cubicBezTo>
                  <a:pt x="58815" y="43855"/>
                  <a:pt x="57518" y="43855"/>
                  <a:pt x="56221" y="42565"/>
                </a:cubicBezTo>
                <a:cubicBezTo>
                  <a:pt x="56221" y="42565"/>
                  <a:pt x="54924" y="42565"/>
                  <a:pt x="53627" y="42565"/>
                </a:cubicBezTo>
                <a:cubicBezTo>
                  <a:pt x="52329" y="41276"/>
                  <a:pt x="51032" y="41276"/>
                  <a:pt x="51032" y="41276"/>
                </a:cubicBezTo>
                <a:cubicBezTo>
                  <a:pt x="49735" y="41276"/>
                  <a:pt x="48438" y="39986"/>
                  <a:pt x="47141" y="39986"/>
                </a:cubicBezTo>
                <a:cubicBezTo>
                  <a:pt x="43250" y="38696"/>
                  <a:pt x="39358" y="36116"/>
                  <a:pt x="36764" y="34826"/>
                </a:cubicBezTo>
                <a:cubicBezTo>
                  <a:pt x="32873" y="32247"/>
                  <a:pt x="28982" y="29667"/>
                  <a:pt x="26387" y="27087"/>
                </a:cubicBezTo>
                <a:cubicBezTo>
                  <a:pt x="23793" y="24507"/>
                  <a:pt x="21199" y="21928"/>
                  <a:pt x="18605" y="19348"/>
                </a:cubicBezTo>
                <a:cubicBezTo>
                  <a:pt x="16010" y="18058"/>
                  <a:pt x="14713" y="15478"/>
                  <a:pt x="13416" y="12899"/>
                </a:cubicBezTo>
                <a:cubicBezTo>
                  <a:pt x="12119" y="10319"/>
                  <a:pt x="10822" y="7739"/>
                  <a:pt x="10822" y="6450"/>
                </a:cubicBezTo>
                <a:cubicBezTo>
                  <a:pt x="9525" y="3870"/>
                  <a:pt x="9525" y="2580"/>
                  <a:pt x="9525" y="1290"/>
                </a:cubicBezTo>
                <a:cubicBezTo>
                  <a:pt x="9525" y="0"/>
                  <a:pt x="9525" y="0"/>
                  <a:pt x="95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矩形 28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工作完成情况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838"/>
            <a:ext cx="1892311" cy="42051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0642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69400" cy="4033446"/>
          </a:xfrm>
          <a:prstGeom prst="rect">
            <a:avLst/>
          </a:prstGeom>
        </p:spPr>
      </p:pic>
      <p:sp>
        <p:nvSpPr>
          <p:cNvPr id="15" name="Freeform 5"/>
          <p:cNvSpPr>
            <a:spLocks/>
          </p:cNvSpPr>
          <p:nvPr/>
        </p:nvSpPr>
        <p:spPr bwMode="auto">
          <a:xfrm>
            <a:off x="-3448" y="3599633"/>
            <a:ext cx="9172848" cy="1543867"/>
          </a:xfrm>
          <a:custGeom>
            <a:avLst/>
            <a:gdLst>
              <a:gd name="T0" fmla="*/ 2000 w 2000"/>
              <a:gd name="T1" fmla="*/ 0 h 970"/>
              <a:gd name="T2" fmla="*/ 1790 w 2000"/>
              <a:gd name="T3" fmla="*/ 108 h 970"/>
              <a:gd name="T4" fmla="*/ 1584 w 2000"/>
              <a:gd name="T5" fmla="*/ 161 h 970"/>
              <a:gd name="T6" fmla="*/ 1038 w 2000"/>
              <a:gd name="T7" fmla="*/ 253 h 970"/>
              <a:gd name="T8" fmla="*/ 535 w 2000"/>
              <a:gd name="T9" fmla="*/ 205 h 970"/>
              <a:gd name="T10" fmla="*/ 255 w 2000"/>
              <a:gd name="T11" fmla="*/ 76 h 970"/>
              <a:gd name="T12" fmla="*/ 0 w 2000"/>
              <a:gd name="T13" fmla="*/ 97 h 970"/>
              <a:gd name="T14" fmla="*/ 0 w 2000"/>
              <a:gd name="T15" fmla="*/ 970 h 970"/>
              <a:gd name="T16" fmla="*/ 2000 w 2000"/>
              <a:gd name="T17" fmla="*/ 970 h 970"/>
              <a:gd name="T18" fmla="*/ 2000 w 2000"/>
              <a:gd name="T19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0" h="970">
                <a:moveTo>
                  <a:pt x="2000" y="0"/>
                </a:moveTo>
                <a:cubicBezTo>
                  <a:pt x="1924" y="39"/>
                  <a:pt x="1849" y="91"/>
                  <a:pt x="1790" y="108"/>
                </a:cubicBezTo>
                <a:cubicBezTo>
                  <a:pt x="1721" y="127"/>
                  <a:pt x="1650" y="133"/>
                  <a:pt x="1584" y="161"/>
                </a:cubicBezTo>
                <a:cubicBezTo>
                  <a:pt x="1521" y="187"/>
                  <a:pt x="1181" y="315"/>
                  <a:pt x="1038" y="253"/>
                </a:cubicBezTo>
                <a:cubicBezTo>
                  <a:pt x="867" y="177"/>
                  <a:pt x="707" y="254"/>
                  <a:pt x="535" y="205"/>
                </a:cubicBezTo>
                <a:cubicBezTo>
                  <a:pt x="436" y="176"/>
                  <a:pt x="356" y="100"/>
                  <a:pt x="255" y="76"/>
                </a:cubicBezTo>
                <a:cubicBezTo>
                  <a:pt x="168" y="55"/>
                  <a:pt x="83" y="71"/>
                  <a:pt x="0" y="97"/>
                </a:cubicBezTo>
                <a:cubicBezTo>
                  <a:pt x="0" y="970"/>
                  <a:pt x="0" y="970"/>
                  <a:pt x="0" y="970"/>
                </a:cubicBezTo>
                <a:cubicBezTo>
                  <a:pt x="2000" y="970"/>
                  <a:pt x="2000" y="970"/>
                  <a:pt x="2000" y="970"/>
                </a:cubicBezTo>
                <a:lnTo>
                  <a:pt x="2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>
            <a:off x="-275198" y="-360055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E06B4E-3F37-4084-9FEA-E3B4D54C932A}"/>
              </a:ext>
            </a:extLst>
          </p:cNvPr>
          <p:cNvSpPr/>
          <p:nvPr/>
        </p:nvSpPr>
        <p:spPr>
          <a:xfrm>
            <a:off x="7649531" y="360992"/>
            <a:ext cx="2183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第三部分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CFBA58-2E05-496F-858B-8997EA59F9A7}"/>
              </a:ext>
            </a:extLst>
          </p:cNvPr>
          <p:cNvSpPr/>
          <p:nvPr/>
        </p:nvSpPr>
        <p:spPr>
          <a:xfrm>
            <a:off x="6091791" y="721032"/>
            <a:ext cx="31154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成功项目展示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06798D-AFF4-44B6-97F6-0C7EB3C6EF7A}"/>
              </a:ext>
            </a:extLst>
          </p:cNvPr>
          <p:cNvSpPr txBox="1"/>
          <p:nvPr/>
        </p:nvSpPr>
        <p:spPr>
          <a:xfrm>
            <a:off x="5796136" y="1282583"/>
            <a:ext cx="324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Please click here to modify the text for example </a:t>
            </a:r>
          </a:p>
          <a:p>
            <a:r>
              <a:rPr kumimoji="1" lang="en-US" altLang="zh-CN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            The text here you may post texts</a:t>
            </a:r>
            <a:endParaRPr kumimoji="1" lang="zh-CN" altLang="en-US" sz="1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b="26273"/>
          <a:stretch/>
        </p:blipFill>
        <p:spPr>
          <a:xfrm>
            <a:off x="47899" y="185435"/>
            <a:ext cx="9121501" cy="4094585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 flipH="1" flipV="1">
            <a:off x="-275198" y="4419784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rgbClr val="44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476" y="4322786"/>
            <a:ext cx="1230373" cy="9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1ide-Freeform: Shape 1">
            <a:extLst>
              <a:ext uri="{FF2B5EF4-FFF2-40B4-BE49-F238E27FC236}">
                <a16:creationId xmlns:a16="http://schemas.microsoft.com/office/drawing/2014/main" id="{542CBB1B-EDF5-4D09-86E7-C67544BE2714}"/>
              </a:ext>
            </a:extLst>
          </p:cNvPr>
          <p:cNvSpPr>
            <a:spLocks/>
          </p:cNvSpPr>
          <p:nvPr/>
        </p:nvSpPr>
        <p:spPr bwMode="auto">
          <a:xfrm>
            <a:off x="5429583" y="2031690"/>
            <a:ext cx="694834" cy="1447008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121" y="0"/>
              </a:cxn>
              <a:cxn ang="0">
                <a:pos x="163" y="171"/>
              </a:cxn>
              <a:cxn ang="0">
                <a:pos x="123" y="340"/>
              </a:cxn>
              <a:cxn ang="0">
                <a:pos x="1" y="270"/>
              </a:cxn>
              <a:cxn ang="0">
                <a:pos x="23" y="171"/>
              </a:cxn>
              <a:cxn ang="0">
                <a:pos x="0" y="69"/>
              </a:cxn>
            </a:cxnLst>
            <a:rect l="0" t="0" r="r" b="b"/>
            <a:pathLst>
              <a:path w="163" h="340">
                <a:moveTo>
                  <a:pt x="0" y="69"/>
                </a:moveTo>
                <a:cubicBezTo>
                  <a:pt x="121" y="0"/>
                  <a:pt x="121" y="0"/>
                  <a:pt x="121" y="0"/>
                </a:cubicBezTo>
                <a:cubicBezTo>
                  <a:pt x="149" y="51"/>
                  <a:pt x="163" y="108"/>
                  <a:pt x="163" y="171"/>
                </a:cubicBezTo>
                <a:cubicBezTo>
                  <a:pt x="163" y="233"/>
                  <a:pt x="150" y="289"/>
                  <a:pt x="123" y="340"/>
                </a:cubicBezTo>
                <a:cubicBezTo>
                  <a:pt x="1" y="270"/>
                  <a:pt x="1" y="270"/>
                  <a:pt x="1" y="270"/>
                </a:cubicBezTo>
                <a:cubicBezTo>
                  <a:pt x="16" y="240"/>
                  <a:pt x="23" y="207"/>
                  <a:pt x="23" y="171"/>
                </a:cubicBezTo>
                <a:cubicBezTo>
                  <a:pt x="23" y="134"/>
                  <a:pt x="15" y="100"/>
                  <a:pt x="0" y="69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is1ide-Freeform: Shape 2">
            <a:extLst>
              <a:ext uri="{FF2B5EF4-FFF2-40B4-BE49-F238E27FC236}">
                <a16:creationId xmlns:a16="http://schemas.microsoft.com/office/drawing/2014/main" id="{6DF27932-7AFC-4B2C-82BB-41F0760BEF99}"/>
              </a:ext>
            </a:extLst>
          </p:cNvPr>
          <p:cNvSpPr>
            <a:spLocks/>
          </p:cNvSpPr>
          <p:nvPr/>
        </p:nvSpPr>
        <p:spPr bwMode="auto">
          <a:xfrm>
            <a:off x="4620073" y="1212901"/>
            <a:ext cx="1281731" cy="1038878"/>
          </a:xfrm>
          <a:custGeom>
            <a:avLst/>
            <a:gdLst/>
            <a:ahLst/>
            <a:cxnLst>
              <a:cxn ang="0">
                <a:pos x="301" y="175"/>
              </a:cxn>
              <a:cxn ang="0">
                <a:pos x="179" y="244"/>
              </a:cxn>
              <a:cxn ang="0">
                <a:pos x="147" y="205"/>
              </a:cxn>
              <a:cxn ang="0">
                <a:pos x="0" y="139"/>
              </a:cxn>
              <a:cxn ang="0">
                <a:pos x="0" y="0"/>
              </a:cxn>
              <a:cxn ang="0">
                <a:pos x="246" y="106"/>
              </a:cxn>
              <a:cxn ang="0">
                <a:pos x="301" y="175"/>
              </a:cxn>
            </a:cxnLst>
            <a:rect l="0" t="0" r="r" b="b"/>
            <a:pathLst>
              <a:path w="301" h="244">
                <a:moveTo>
                  <a:pt x="301" y="175"/>
                </a:moveTo>
                <a:cubicBezTo>
                  <a:pt x="179" y="244"/>
                  <a:pt x="179" y="244"/>
                  <a:pt x="179" y="244"/>
                </a:cubicBezTo>
                <a:cubicBezTo>
                  <a:pt x="170" y="230"/>
                  <a:pt x="160" y="217"/>
                  <a:pt x="147" y="205"/>
                </a:cubicBezTo>
                <a:cubicBezTo>
                  <a:pt x="106" y="164"/>
                  <a:pt x="57" y="142"/>
                  <a:pt x="0" y="139"/>
                </a:cubicBezTo>
                <a:cubicBezTo>
                  <a:pt x="0" y="0"/>
                  <a:pt x="0" y="0"/>
                  <a:pt x="0" y="0"/>
                </a:cubicBezTo>
                <a:cubicBezTo>
                  <a:pt x="96" y="2"/>
                  <a:pt x="178" y="38"/>
                  <a:pt x="246" y="106"/>
                </a:cubicBezTo>
                <a:cubicBezTo>
                  <a:pt x="268" y="128"/>
                  <a:pt x="286" y="150"/>
                  <a:pt x="301" y="175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is1ide-Freeform: Shape 3">
            <a:extLst>
              <a:ext uri="{FF2B5EF4-FFF2-40B4-BE49-F238E27FC236}">
                <a16:creationId xmlns:a16="http://schemas.microsoft.com/office/drawing/2014/main" id="{FE121E8D-3D18-4D8D-93A6-E831447D42DB}"/>
              </a:ext>
            </a:extLst>
          </p:cNvPr>
          <p:cNvSpPr>
            <a:spLocks/>
          </p:cNvSpPr>
          <p:nvPr/>
        </p:nvSpPr>
        <p:spPr bwMode="auto">
          <a:xfrm>
            <a:off x="3262449" y="1211221"/>
            <a:ext cx="1256435" cy="1008521"/>
          </a:xfrm>
          <a:custGeom>
            <a:avLst/>
            <a:gdLst/>
            <a:ahLst/>
            <a:cxnLst>
              <a:cxn ang="0">
                <a:pos x="148" y="205"/>
              </a:cxn>
              <a:cxn ang="0">
                <a:pos x="121" y="237"/>
              </a:cxn>
              <a:cxn ang="0">
                <a:pos x="0" y="167"/>
              </a:cxn>
              <a:cxn ang="0">
                <a:pos x="49" y="106"/>
              </a:cxn>
              <a:cxn ang="0">
                <a:pos x="295" y="0"/>
              </a:cxn>
              <a:cxn ang="0">
                <a:pos x="295" y="139"/>
              </a:cxn>
              <a:cxn ang="0">
                <a:pos x="148" y="205"/>
              </a:cxn>
            </a:cxnLst>
            <a:rect l="0" t="0" r="r" b="b"/>
            <a:pathLst>
              <a:path w="295" h="237">
                <a:moveTo>
                  <a:pt x="148" y="205"/>
                </a:moveTo>
                <a:cubicBezTo>
                  <a:pt x="138" y="215"/>
                  <a:pt x="129" y="226"/>
                  <a:pt x="121" y="237"/>
                </a:cubicBezTo>
                <a:cubicBezTo>
                  <a:pt x="0" y="167"/>
                  <a:pt x="0" y="167"/>
                  <a:pt x="0" y="167"/>
                </a:cubicBezTo>
                <a:cubicBezTo>
                  <a:pt x="14" y="145"/>
                  <a:pt x="30" y="125"/>
                  <a:pt x="49" y="106"/>
                </a:cubicBezTo>
                <a:cubicBezTo>
                  <a:pt x="118" y="38"/>
                  <a:pt x="200" y="2"/>
                  <a:pt x="295" y="0"/>
                </a:cubicBezTo>
                <a:cubicBezTo>
                  <a:pt x="295" y="139"/>
                  <a:pt x="295" y="139"/>
                  <a:pt x="295" y="139"/>
                </a:cubicBezTo>
                <a:cubicBezTo>
                  <a:pt x="238" y="142"/>
                  <a:pt x="189" y="164"/>
                  <a:pt x="148" y="205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is1ide-Freeform: Shape 4">
            <a:extLst>
              <a:ext uri="{FF2B5EF4-FFF2-40B4-BE49-F238E27FC236}">
                <a16:creationId xmlns:a16="http://schemas.microsoft.com/office/drawing/2014/main" id="{2573B727-6E00-4C43-B413-D9171A9FEC45}"/>
              </a:ext>
            </a:extLst>
          </p:cNvPr>
          <p:cNvSpPr>
            <a:spLocks/>
          </p:cNvSpPr>
          <p:nvPr/>
        </p:nvSpPr>
        <p:spPr bwMode="auto">
          <a:xfrm>
            <a:off x="3019595" y="2012295"/>
            <a:ext cx="703267" cy="1485798"/>
          </a:xfrm>
          <a:custGeom>
            <a:avLst/>
            <a:gdLst/>
            <a:ahLst/>
            <a:cxnLst>
              <a:cxn ang="0">
                <a:pos x="165" y="70"/>
              </a:cxn>
              <a:cxn ang="0">
                <a:pos x="139" y="176"/>
              </a:cxn>
              <a:cxn ang="0">
                <a:pos x="164" y="280"/>
              </a:cxn>
              <a:cxn ang="0">
                <a:pos x="42" y="349"/>
              </a:cxn>
              <a:cxn ang="0">
                <a:pos x="0" y="176"/>
              </a:cxn>
              <a:cxn ang="0">
                <a:pos x="44" y="0"/>
              </a:cxn>
              <a:cxn ang="0">
                <a:pos x="165" y="70"/>
              </a:cxn>
            </a:cxnLst>
            <a:rect l="0" t="0" r="r" b="b"/>
            <a:pathLst>
              <a:path w="165" h="349">
                <a:moveTo>
                  <a:pt x="165" y="70"/>
                </a:moveTo>
                <a:cubicBezTo>
                  <a:pt x="148" y="102"/>
                  <a:pt x="139" y="137"/>
                  <a:pt x="139" y="176"/>
                </a:cubicBezTo>
                <a:cubicBezTo>
                  <a:pt x="139" y="214"/>
                  <a:pt x="147" y="249"/>
                  <a:pt x="164" y="280"/>
                </a:cubicBezTo>
                <a:cubicBezTo>
                  <a:pt x="42" y="349"/>
                  <a:pt x="42" y="349"/>
                  <a:pt x="42" y="349"/>
                </a:cubicBezTo>
                <a:cubicBezTo>
                  <a:pt x="14" y="298"/>
                  <a:pt x="0" y="240"/>
                  <a:pt x="0" y="176"/>
                </a:cubicBezTo>
                <a:cubicBezTo>
                  <a:pt x="0" y="112"/>
                  <a:pt x="14" y="53"/>
                  <a:pt x="44" y="0"/>
                </a:cubicBezTo>
                <a:lnTo>
                  <a:pt x="165" y="7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is1ide-Freeform: Shape 5">
            <a:extLst>
              <a:ext uri="{FF2B5EF4-FFF2-40B4-BE49-F238E27FC236}">
                <a16:creationId xmlns:a16="http://schemas.microsoft.com/office/drawing/2014/main" id="{2DFF4392-862D-40F9-BFEB-625BF704F867}"/>
              </a:ext>
            </a:extLst>
          </p:cNvPr>
          <p:cNvSpPr>
            <a:spLocks noChangeAspect="1"/>
          </p:cNvSpPr>
          <p:nvPr/>
        </p:nvSpPr>
        <p:spPr bwMode="auto">
          <a:xfrm>
            <a:off x="3120826" y="2562115"/>
            <a:ext cx="386162" cy="386162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66" y="34"/>
              </a:cxn>
              <a:cxn ang="0">
                <a:pos x="34" y="1"/>
              </a:cxn>
              <a:cxn ang="0">
                <a:pos x="1" y="34"/>
              </a:cxn>
              <a:cxn ang="0">
                <a:pos x="34" y="66"/>
              </a:cxn>
              <a:cxn ang="0">
                <a:pos x="66" y="34"/>
              </a:cxn>
              <a:cxn ang="0">
                <a:pos x="7" y="22"/>
              </a:cxn>
              <a:cxn ang="0">
                <a:pos x="21" y="60"/>
              </a:cxn>
              <a:cxn ang="0">
                <a:pos x="5" y="34"/>
              </a:cxn>
              <a:cxn ang="0">
                <a:pos x="7" y="22"/>
              </a:cxn>
              <a:cxn ang="0">
                <a:pos x="51" y="42"/>
              </a:cxn>
              <a:cxn ang="0">
                <a:pos x="48" y="51"/>
              </a:cxn>
              <a:cxn ang="0">
                <a:pos x="38" y="20"/>
              </a:cxn>
              <a:cxn ang="0">
                <a:pos x="41" y="20"/>
              </a:cxn>
              <a:cxn ang="0">
                <a:pos x="41" y="17"/>
              </a:cxn>
              <a:cxn ang="0">
                <a:pos x="33" y="18"/>
              </a:cxn>
              <a:cxn ang="0">
                <a:pos x="25" y="17"/>
              </a:cxn>
              <a:cxn ang="0">
                <a:pos x="25" y="20"/>
              </a:cxn>
              <a:cxn ang="0">
                <a:pos x="28" y="20"/>
              </a:cxn>
              <a:cxn ang="0">
                <a:pos x="33" y="32"/>
              </a:cxn>
              <a:cxn ang="0">
                <a:pos x="27" y="52"/>
              </a:cxn>
              <a:cxn ang="0">
                <a:pos x="16" y="20"/>
              </a:cxn>
              <a:cxn ang="0">
                <a:pos x="19" y="20"/>
              </a:cxn>
              <a:cxn ang="0">
                <a:pos x="19" y="17"/>
              </a:cxn>
              <a:cxn ang="0">
                <a:pos x="11" y="18"/>
              </a:cxn>
              <a:cxn ang="0">
                <a:pos x="9" y="18"/>
              </a:cxn>
              <a:cxn ang="0">
                <a:pos x="34" y="5"/>
              </a:cxn>
              <a:cxn ang="0">
                <a:pos x="53" y="12"/>
              </a:cxn>
              <a:cxn ang="0">
                <a:pos x="53" y="12"/>
              </a:cxn>
              <a:cxn ang="0">
                <a:pos x="48" y="17"/>
              </a:cxn>
              <a:cxn ang="0">
                <a:pos x="51" y="24"/>
              </a:cxn>
              <a:cxn ang="0">
                <a:pos x="53" y="32"/>
              </a:cxn>
              <a:cxn ang="0">
                <a:pos x="51" y="42"/>
              </a:cxn>
              <a:cxn ang="0">
                <a:pos x="43" y="61"/>
              </a:cxn>
              <a:cxn ang="0">
                <a:pos x="43" y="61"/>
              </a:cxn>
              <a:cxn ang="0">
                <a:pos x="34" y="63"/>
              </a:cxn>
              <a:cxn ang="0">
                <a:pos x="26" y="62"/>
              </a:cxn>
              <a:cxn ang="0">
                <a:pos x="34" y="36"/>
              </a:cxn>
              <a:cxn ang="0">
                <a:pos x="43" y="61"/>
              </a:cxn>
              <a:cxn ang="0">
                <a:pos x="63" y="34"/>
              </a:cxn>
              <a:cxn ang="0">
                <a:pos x="48" y="59"/>
              </a:cxn>
              <a:cxn ang="0">
                <a:pos x="57" y="33"/>
              </a:cxn>
              <a:cxn ang="0">
                <a:pos x="60" y="23"/>
              </a:cxn>
              <a:cxn ang="0">
                <a:pos x="59" y="20"/>
              </a:cxn>
              <a:cxn ang="0">
                <a:pos x="63" y="34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66" y="34"/>
                </a:moveTo>
                <a:cubicBezTo>
                  <a:pt x="66" y="16"/>
                  <a:pt x="52" y="1"/>
                  <a:pt x="34" y="1"/>
                </a:cubicBezTo>
                <a:cubicBezTo>
                  <a:pt x="16" y="1"/>
                  <a:pt x="1" y="16"/>
                  <a:pt x="1" y="34"/>
                </a:cubicBezTo>
                <a:cubicBezTo>
                  <a:pt x="1" y="52"/>
                  <a:pt x="16" y="66"/>
                  <a:pt x="34" y="66"/>
                </a:cubicBezTo>
                <a:cubicBezTo>
                  <a:pt x="52" y="66"/>
                  <a:pt x="66" y="52"/>
                  <a:pt x="66" y="34"/>
                </a:cubicBezTo>
                <a:close/>
                <a:moveTo>
                  <a:pt x="7" y="22"/>
                </a:moveTo>
                <a:cubicBezTo>
                  <a:pt x="21" y="60"/>
                  <a:pt x="21" y="60"/>
                  <a:pt x="21" y="60"/>
                </a:cubicBezTo>
                <a:cubicBezTo>
                  <a:pt x="11" y="55"/>
                  <a:pt x="5" y="45"/>
                  <a:pt x="5" y="34"/>
                </a:cubicBezTo>
                <a:cubicBezTo>
                  <a:pt x="5" y="29"/>
                  <a:pt x="5" y="25"/>
                  <a:pt x="7" y="22"/>
                </a:cubicBezTo>
                <a:close/>
                <a:moveTo>
                  <a:pt x="51" y="42"/>
                </a:moveTo>
                <a:cubicBezTo>
                  <a:pt x="48" y="51"/>
                  <a:pt x="48" y="51"/>
                  <a:pt x="48" y="51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40" y="20"/>
                  <a:pt x="41" y="20"/>
                </a:cubicBezTo>
                <a:cubicBezTo>
                  <a:pt x="43" y="20"/>
                  <a:pt x="43" y="17"/>
                  <a:pt x="41" y="17"/>
                </a:cubicBezTo>
                <a:cubicBezTo>
                  <a:pt x="36" y="18"/>
                  <a:pt x="33" y="18"/>
                  <a:pt x="33" y="18"/>
                </a:cubicBezTo>
                <a:cubicBezTo>
                  <a:pt x="33" y="18"/>
                  <a:pt x="30" y="18"/>
                  <a:pt x="25" y="17"/>
                </a:cubicBezTo>
                <a:cubicBezTo>
                  <a:pt x="24" y="17"/>
                  <a:pt x="24" y="20"/>
                  <a:pt x="25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33" y="32"/>
                  <a:pt x="33" y="32"/>
                  <a:pt x="33" y="32"/>
                </a:cubicBezTo>
                <a:cubicBezTo>
                  <a:pt x="27" y="52"/>
                  <a:pt x="27" y="52"/>
                  <a:pt x="27" y="52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8" y="20"/>
                  <a:pt x="19" y="20"/>
                </a:cubicBezTo>
                <a:cubicBezTo>
                  <a:pt x="21" y="20"/>
                  <a:pt x="21" y="17"/>
                  <a:pt x="19" y="17"/>
                </a:cubicBezTo>
                <a:cubicBezTo>
                  <a:pt x="14" y="18"/>
                  <a:pt x="11" y="18"/>
                  <a:pt x="11" y="18"/>
                </a:cubicBezTo>
                <a:cubicBezTo>
                  <a:pt x="11" y="18"/>
                  <a:pt x="10" y="18"/>
                  <a:pt x="9" y="18"/>
                </a:cubicBezTo>
                <a:cubicBezTo>
                  <a:pt x="15" y="10"/>
                  <a:pt x="24" y="5"/>
                  <a:pt x="34" y="5"/>
                </a:cubicBezTo>
                <a:cubicBezTo>
                  <a:pt x="41" y="5"/>
                  <a:pt x="48" y="7"/>
                  <a:pt x="53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0" y="12"/>
                  <a:pt x="48" y="15"/>
                  <a:pt x="48" y="17"/>
                </a:cubicBezTo>
                <a:cubicBezTo>
                  <a:pt x="48" y="20"/>
                  <a:pt x="50" y="22"/>
                  <a:pt x="51" y="24"/>
                </a:cubicBezTo>
                <a:cubicBezTo>
                  <a:pt x="52" y="26"/>
                  <a:pt x="53" y="29"/>
                  <a:pt x="53" y="32"/>
                </a:cubicBezTo>
                <a:cubicBezTo>
                  <a:pt x="53" y="35"/>
                  <a:pt x="52" y="38"/>
                  <a:pt x="51" y="42"/>
                </a:cubicBezTo>
                <a:close/>
                <a:moveTo>
                  <a:pt x="43" y="61"/>
                </a:moveTo>
                <a:cubicBezTo>
                  <a:pt x="43" y="61"/>
                  <a:pt x="43" y="61"/>
                  <a:pt x="43" y="61"/>
                </a:cubicBezTo>
                <a:cubicBezTo>
                  <a:pt x="40" y="62"/>
                  <a:pt x="37" y="63"/>
                  <a:pt x="34" y="63"/>
                </a:cubicBezTo>
                <a:cubicBezTo>
                  <a:pt x="31" y="63"/>
                  <a:pt x="28" y="62"/>
                  <a:pt x="26" y="62"/>
                </a:cubicBezTo>
                <a:cubicBezTo>
                  <a:pt x="34" y="36"/>
                  <a:pt x="34" y="36"/>
                  <a:pt x="34" y="36"/>
                </a:cubicBezTo>
                <a:lnTo>
                  <a:pt x="43" y="61"/>
                </a:lnTo>
                <a:close/>
                <a:moveTo>
                  <a:pt x="63" y="34"/>
                </a:moveTo>
                <a:cubicBezTo>
                  <a:pt x="63" y="44"/>
                  <a:pt x="57" y="54"/>
                  <a:pt x="48" y="59"/>
                </a:cubicBezTo>
                <a:cubicBezTo>
                  <a:pt x="57" y="33"/>
                  <a:pt x="57" y="33"/>
                  <a:pt x="57" y="33"/>
                </a:cubicBezTo>
                <a:cubicBezTo>
                  <a:pt x="59" y="29"/>
                  <a:pt x="60" y="26"/>
                  <a:pt x="60" y="23"/>
                </a:cubicBezTo>
                <a:cubicBezTo>
                  <a:pt x="60" y="22"/>
                  <a:pt x="60" y="21"/>
                  <a:pt x="59" y="20"/>
                </a:cubicBezTo>
                <a:cubicBezTo>
                  <a:pt x="62" y="24"/>
                  <a:pt x="63" y="29"/>
                  <a:pt x="63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ïşḻïďê-Freeform: Shape 7">
            <a:extLst>
              <a:ext uri="{FF2B5EF4-FFF2-40B4-BE49-F238E27FC236}">
                <a16:creationId xmlns:a16="http://schemas.microsoft.com/office/drawing/2014/main" id="{F33C7A64-E5E8-46D0-842C-585299D96C9F}"/>
              </a:ext>
            </a:extLst>
          </p:cNvPr>
          <p:cNvSpPr>
            <a:spLocks/>
          </p:cNvSpPr>
          <p:nvPr/>
        </p:nvSpPr>
        <p:spPr bwMode="auto">
          <a:xfrm>
            <a:off x="5162816" y="1631668"/>
            <a:ext cx="49126" cy="58696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0" y="2"/>
              </a:cxn>
              <a:cxn ang="0">
                <a:pos x="0" y="44"/>
              </a:cxn>
              <a:cxn ang="0">
                <a:pos x="11" y="45"/>
              </a:cxn>
              <a:cxn ang="0">
                <a:pos x="38" y="22"/>
              </a:cxn>
              <a:cxn ang="0">
                <a:pos x="13" y="0"/>
              </a:cxn>
            </a:cxnLst>
            <a:rect l="0" t="0" r="r" b="b"/>
            <a:pathLst>
              <a:path w="38" h="45">
                <a:moveTo>
                  <a:pt x="13" y="0"/>
                </a:moveTo>
                <a:cubicBezTo>
                  <a:pt x="7" y="0"/>
                  <a:pt x="2" y="1"/>
                  <a:pt x="0" y="2"/>
                </a:cubicBezTo>
                <a:cubicBezTo>
                  <a:pt x="0" y="44"/>
                  <a:pt x="0" y="44"/>
                  <a:pt x="0" y="44"/>
                </a:cubicBezTo>
                <a:cubicBezTo>
                  <a:pt x="3" y="45"/>
                  <a:pt x="6" y="45"/>
                  <a:pt x="11" y="45"/>
                </a:cubicBezTo>
                <a:cubicBezTo>
                  <a:pt x="28" y="45"/>
                  <a:pt x="38" y="36"/>
                  <a:pt x="38" y="22"/>
                </a:cubicBezTo>
                <a:cubicBezTo>
                  <a:pt x="38" y="8"/>
                  <a:pt x="29" y="0"/>
                  <a:pt x="13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ïşḻïďê-Freeform: Shape 8">
            <a:extLst>
              <a:ext uri="{FF2B5EF4-FFF2-40B4-BE49-F238E27FC236}">
                <a16:creationId xmlns:a16="http://schemas.microsoft.com/office/drawing/2014/main" id="{8731C2C8-D5B3-4F34-B0CA-49827BE42104}"/>
              </a:ext>
            </a:extLst>
          </p:cNvPr>
          <p:cNvSpPr>
            <a:spLocks/>
          </p:cNvSpPr>
          <p:nvPr/>
        </p:nvSpPr>
        <p:spPr bwMode="auto">
          <a:xfrm>
            <a:off x="5065839" y="1535329"/>
            <a:ext cx="336229" cy="340058"/>
          </a:xfrm>
          <a:custGeom>
            <a:avLst/>
            <a:gdLst/>
            <a:ahLst/>
            <a:cxnLst>
              <a:cxn ang="0">
                <a:pos x="244" y="0"/>
              </a:cxn>
              <a:cxn ang="0">
                <a:pos x="16" y="0"/>
              </a:cxn>
              <a:cxn ang="0">
                <a:pos x="0" y="16"/>
              </a:cxn>
              <a:cxn ang="0">
                <a:pos x="0" y="245"/>
              </a:cxn>
              <a:cxn ang="0">
                <a:pos x="16" y="261"/>
              </a:cxn>
              <a:cxn ang="0">
                <a:pos x="244" y="261"/>
              </a:cxn>
              <a:cxn ang="0">
                <a:pos x="260" y="245"/>
              </a:cxn>
              <a:cxn ang="0">
                <a:pos x="260" y="16"/>
              </a:cxn>
              <a:cxn ang="0">
                <a:pos x="244" y="0"/>
              </a:cxn>
              <a:cxn ang="0">
                <a:pos x="132" y="129"/>
              </a:cxn>
              <a:cxn ang="0">
                <a:pos x="86" y="144"/>
              </a:cxn>
              <a:cxn ang="0">
                <a:pos x="75" y="143"/>
              </a:cxn>
              <a:cxn ang="0">
                <a:pos x="75" y="195"/>
              </a:cxn>
              <a:cxn ang="0">
                <a:pos x="43" y="195"/>
              </a:cxn>
              <a:cxn ang="0">
                <a:pos x="43" y="53"/>
              </a:cxn>
              <a:cxn ang="0">
                <a:pos x="86" y="50"/>
              </a:cxn>
              <a:cxn ang="0">
                <a:pos x="130" y="61"/>
              </a:cxn>
              <a:cxn ang="0">
                <a:pos x="146" y="95"/>
              </a:cxn>
              <a:cxn ang="0">
                <a:pos x="132" y="129"/>
              </a:cxn>
              <a:cxn ang="0">
                <a:pos x="181" y="197"/>
              </a:cxn>
              <a:cxn ang="0">
                <a:pos x="147" y="189"/>
              </a:cxn>
              <a:cxn ang="0">
                <a:pos x="153" y="166"/>
              </a:cxn>
              <a:cxn ang="0">
                <a:pos x="181" y="174"/>
              </a:cxn>
              <a:cxn ang="0">
                <a:pos x="195" y="165"/>
              </a:cxn>
              <a:cxn ang="0">
                <a:pos x="179" y="153"/>
              </a:cxn>
              <a:cxn ang="0">
                <a:pos x="150" y="122"/>
              </a:cxn>
              <a:cxn ang="0">
                <a:pos x="192" y="88"/>
              </a:cxn>
              <a:cxn ang="0">
                <a:pos x="222" y="94"/>
              </a:cxn>
              <a:cxn ang="0">
                <a:pos x="216" y="116"/>
              </a:cxn>
              <a:cxn ang="0">
                <a:pos x="193" y="110"/>
              </a:cxn>
              <a:cxn ang="0">
                <a:pos x="181" y="119"/>
              </a:cxn>
              <a:cxn ang="0">
                <a:pos x="198" y="131"/>
              </a:cxn>
              <a:cxn ang="0">
                <a:pos x="226" y="163"/>
              </a:cxn>
              <a:cxn ang="0">
                <a:pos x="181" y="197"/>
              </a:cxn>
            </a:cxnLst>
            <a:rect l="0" t="0" r="r" b="b"/>
            <a:pathLst>
              <a:path w="260" h="261">
                <a:moveTo>
                  <a:pt x="244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54"/>
                  <a:pt x="7" y="261"/>
                  <a:pt x="16" y="261"/>
                </a:cubicBezTo>
                <a:cubicBezTo>
                  <a:pt x="244" y="261"/>
                  <a:pt x="244" y="261"/>
                  <a:pt x="244" y="261"/>
                </a:cubicBezTo>
                <a:cubicBezTo>
                  <a:pt x="253" y="261"/>
                  <a:pt x="260" y="254"/>
                  <a:pt x="260" y="245"/>
                </a:cubicBezTo>
                <a:cubicBezTo>
                  <a:pt x="260" y="16"/>
                  <a:pt x="260" y="16"/>
                  <a:pt x="260" y="16"/>
                </a:cubicBezTo>
                <a:cubicBezTo>
                  <a:pt x="260" y="7"/>
                  <a:pt x="253" y="0"/>
                  <a:pt x="244" y="0"/>
                </a:cubicBezTo>
                <a:close/>
                <a:moveTo>
                  <a:pt x="132" y="129"/>
                </a:moveTo>
                <a:cubicBezTo>
                  <a:pt x="121" y="139"/>
                  <a:pt x="105" y="144"/>
                  <a:pt x="86" y="144"/>
                </a:cubicBezTo>
                <a:cubicBezTo>
                  <a:pt x="82" y="144"/>
                  <a:pt x="78" y="144"/>
                  <a:pt x="75" y="143"/>
                </a:cubicBezTo>
                <a:cubicBezTo>
                  <a:pt x="75" y="195"/>
                  <a:pt x="75" y="195"/>
                  <a:pt x="75" y="195"/>
                </a:cubicBezTo>
                <a:cubicBezTo>
                  <a:pt x="43" y="195"/>
                  <a:pt x="43" y="195"/>
                  <a:pt x="43" y="195"/>
                </a:cubicBezTo>
                <a:cubicBezTo>
                  <a:pt x="43" y="53"/>
                  <a:pt x="43" y="53"/>
                  <a:pt x="43" y="53"/>
                </a:cubicBezTo>
                <a:cubicBezTo>
                  <a:pt x="53" y="51"/>
                  <a:pt x="67" y="50"/>
                  <a:pt x="86" y="50"/>
                </a:cubicBezTo>
                <a:cubicBezTo>
                  <a:pt x="106" y="50"/>
                  <a:pt x="121" y="54"/>
                  <a:pt x="130" y="61"/>
                </a:cubicBezTo>
                <a:cubicBezTo>
                  <a:pt x="139" y="69"/>
                  <a:pt x="146" y="81"/>
                  <a:pt x="146" y="95"/>
                </a:cubicBezTo>
                <a:cubicBezTo>
                  <a:pt x="146" y="109"/>
                  <a:pt x="141" y="121"/>
                  <a:pt x="132" y="129"/>
                </a:cubicBezTo>
                <a:close/>
                <a:moveTo>
                  <a:pt x="181" y="197"/>
                </a:moveTo>
                <a:cubicBezTo>
                  <a:pt x="167" y="197"/>
                  <a:pt x="155" y="194"/>
                  <a:pt x="147" y="189"/>
                </a:cubicBezTo>
                <a:cubicBezTo>
                  <a:pt x="153" y="166"/>
                  <a:pt x="153" y="166"/>
                  <a:pt x="153" y="166"/>
                </a:cubicBezTo>
                <a:cubicBezTo>
                  <a:pt x="159" y="170"/>
                  <a:pt x="171" y="174"/>
                  <a:pt x="181" y="174"/>
                </a:cubicBezTo>
                <a:cubicBezTo>
                  <a:pt x="191" y="174"/>
                  <a:pt x="195" y="171"/>
                  <a:pt x="195" y="165"/>
                </a:cubicBezTo>
                <a:cubicBezTo>
                  <a:pt x="195" y="160"/>
                  <a:pt x="192" y="158"/>
                  <a:pt x="179" y="153"/>
                </a:cubicBezTo>
                <a:cubicBezTo>
                  <a:pt x="158" y="146"/>
                  <a:pt x="150" y="134"/>
                  <a:pt x="150" y="122"/>
                </a:cubicBezTo>
                <a:cubicBezTo>
                  <a:pt x="150" y="103"/>
                  <a:pt x="166" y="88"/>
                  <a:pt x="192" y="88"/>
                </a:cubicBezTo>
                <a:cubicBezTo>
                  <a:pt x="204" y="88"/>
                  <a:pt x="215" y="91"/>
                  <a:pt x="222" y="94"/>
                </a:cubicBezTo>
                <a:cubicBezTo>
                  <a:pt x="216" y="116"/>
                  <a:pt x="216" y="116"/>
                  <a:pt x="216" y="116"/>
                </a:cubicBezTo>
                <a:cubicBezTo>
                  <a:pt x="211" y="114"/>
                  <a:pt x="202" y="110"/>
                  <a:pt x="193" y="110"/>
                </a:cubicBezTo>
                <a:cubicBezTo>
                  <a:pt x="185" y="110"/>
                  <a:pt x="181" y="114"/>
                  <a:pt x="181" y="119"/>
                </a:cubicBezTo>
                <a:cubicBezTo>
                  <a:pt x="181" y="124"/>
                  <a:pt x="185" y="126"/>
                  <a:pt x="198" y="131"/>
                </a:cubicBezTo>
                <a:cubicBezTo>
                  <a:pt x="218" y="138"/>
                  <a:pt x="226" y="148"/>
                  <a:pt x="226" y="163"/>
                </a:cubicBezTo>
                <a:cubicBezTo>
                  <a:pt x="226" y="182"/>
                  <a:pt x="211" y="197"/>
                  <a:pt x="181" y="19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ïşḻïďê-Freeform: Shape 10">
            <a:extLst>
              <a:ext uri="{FF2B5EF4-FFF2-40B4-BE49-F238E27FC236}">
                <a16:creationId xmlns:a16="http://schemas.microsoft.com/office/drawing/2014/main" id="{A3B63BD5-97FA-42BF-84B2-0304AC05EB9B}"/>
              </a:ext>
            </a:extLst>
          </p:cNvPr>
          <p:cNvSpPr>
            <a:spLocks/>
          </p:cNvSpPr>
          <p:nvPr/>
        </p:nvSpPr>
        <p:spPr bwMode="auto">
          <a:xfrm>
            <a:off x="3681542" y="1457449"/>
            <a:ext cx="447475" cy="450293"/>
          </a:xfrm>
          <a:custGeom>
            <a:avLst/>
            <a:gdLst/>
            <a:ahLst/>
            <a:cxnLst>
              <a:cxn ang="0">
                <a:pos x="305" y="136"/>
              </a:cxn>
              <a:cxn ang="0">
                <a:pos x="280" y="102"/>
              </a:cxn>
              <a:cxn ang="0">
                <a:pos x="273" y="61"/>
              </a:cxn>
              <a:cxn ang="0">
                <a:pos x="247" y="37"/>
              </a:cxn>
              <a:cxn ang="0">
                <a:pos x="206" y="31"/>
              </a:cxn>
              <a:cxn ang="0">
                <a:pos x="171" y="7"/>
              </a:cxn>
              <a:cxn ang="0">
                <a:pos x="142" y="4"/>
              </a:cxn>
              <a:cxn ang="0">
                <a:pos x="136" y="8"/>
              </a:cxn>
              <a:cxn ang="0">
                <a:pos x="103" y="33"/>
              </a:cxn>
              <a:cxn ang="0">
                <a:pos x="62" y="40"/>
              </a:cxn>
              <a:cxn ang="0">
                <a:pos x="55" y="43"/>
              </a:cxn>
              <a:cxn ang="0">
                <a:pos x="37" y="66"/>
              </a:cxn>
              <a:cxn ang="0">
                <a:pos x="31" y="107"/>
              </a:cxn>
              <a:cxn ang="0">
                <a:pos x="7" y="142"/>
              </a:cxn>
              <a:cxn ang="0">
                <a:pos x="8" y="177"/>
              </a:cxn>
              <a:cxn ang="0">
                <a:pos x="33" y="210"/>
              </a:cxn>
              <a:cxn ang="0">
                <a:pos x="41" y="252"/>
              </a:cxn>
              <a:cxn ang="0">
                <a:pos x="66" y="276"/>
              </a:cxn>
              <a:cxn ang="0">
                <a:pos x="108" y="282"/>
              </a:cxn>
              <a:cxn ang="0">
                <a:pos x="142" y="306"/>
              </a:cxn>
              <a:cxn ang="0">
                <a:pos x="171" y="309"/>
              </a:cxn>
              <a:cxn ang="0">
                <a:pos x="177" y="305"/>
              </a:cxn>
              <a:cxn ang="0">
                <a:pos x="211" y="280"/>
              </a:cxn>
              <a:cxn ang="0">
                <a:pos x="252" y="272"/>
              </a:cxn>
              <a:cxn ang="0">
                <a:pos x="259" y="270"/>
              </a:cxn>
              <a:cxn ang="0">
                <a:pos x="276" y="247"/>
              </a:cxn>
              <a:cxn ang="0">
                <a:pos x="282" y="206"/>
              </a:cxn>
              <a:cxn ang="0">
                <a:pos x="306" y="171"/>
              </a:cxn>
              <a:cxn ang="0">
                <a:pos x="305" y="136"/>
              </a:cxn>
              <a:cxn ang="0">
                <a:pos x="157" y="266"/>
              </a:cxn>
              <a:cxn ang="0">
                <a:pos x="47" y="156"/>
              </a:cxn>
              <a:cxn ang="0">
                <a:pos x="157" y="46"/>
              </a:cxn>
              <a:cxn ang="0">
                <a:pos x="267" y="156"/>
              </a:cxn>
              <a:cxn ang="0">
                <a:pos x="157" y="266"/>
              </a:cxn>
            </a:cxnLst>
            <a:rect l="0" t="0" r="r" b="b"/>
            <a:pathLst>
              <a:path w="313" h="313">
                <a:moveTo>
                  <a:pt x="305" y="136"/>
                </a:moveTo>
                <a:cubicBezTo>
                  <a:pt x="280" y="102"/>
                  <a:pt x="280" y="102"/>
                  <a:pt x="280" y="102"/>
                </a:cubicBezTo>
                <a:cubicBezTo>
                  <a:pt x="273" y="61"/>
                  <a:pt x="273" y="61"/>
                  <a:pt x="273" y="61"/>
                </a:cubicBezTo>
                <a:cubicBezTo>
                  <a:pt x="270" y="49"/>
                  <a:pt x="260" y="39"/>
                  <a:pt x="247" y="37"/>
                </a:cubicBezTo>
                <a:cubicBezTo>
                  <a:pt x="206" y="31"/>
                  <a:pt x="206" y="31"/>
                  <a:pt x="206" y="31"/>
                </a:cubicBezTo>
                <a:cubicBezTo>
                  <a:pt x="171" y="7"/>
                  <a:pt x="171" y="7"/>
                  <a:pt x="171" y="7"/>
                </a:cubicBezTo>
                <a:cubicBezTo>
                  <a:pt x="163" y="1"/>
                  <a:pt x="152" y="0"/>
                  <a:pt x="142" y="4"/>
                </a:cubicBezTo>
                <a:cubicBezTo>
                  <a:pt x="140" y="5"/>
                  <a:pt x="138" y="6"/>
                  <a:pt x="136" y="8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62" y="40"/>
                  <a:pt x="62" y="40"/>
                  <a:pt x="62" y="40"/>
                </a:cubicBezTo>
                <a:cubicBezTo>
                  <a:pt x="59" y="41"/>
                  <a:pt x="57" y="42"/>
                  <a:pt x="55" y="43"/>
                </a:cubicBezTo>
                <a:cubicBezTo>
                  <a:pt x="45" y="47"/>
                  <a:pt x="39" y="56"/>
                  <a:pt x="37" y="66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7" y="142"/>
                  <a:pt x="7" y="142"/>
                  <a:pt x="7" y="142"/>
                </a:cubicBezTo>
                <a:cubicBezTo>
                  <a:pt x="0" y="152"/>
                  <a:pt x="0" y="167"/>
                  <a:pt x="8" y="177"/>
                </a:cubicBezTo>
                <a:cubicBezTo>
                  <a:pt x="33" y="210"/>
                  <a:pt x="33" y="210"/>
                  <a:pt x="33" y="210"/>
                </a:cubicBezTo>
                <a:cubicBezTo>
                  <a:pt x="41" y="252"/>
                  <a:pt x="41" y="252"/>
                  <a:pt x="41" y="252"/>
                </a:cubicBezTo>
                <a:cubicBezTo>
                  <a:pt x="43" y="264"/>
                  <a:pt x="53" y="274"/>
                  <a:pt x="66" y="276"/>
                </a:cubicBezTo>
                <a:cubicBezTo>
                  <a:pt x="108" y="282"/>
                  <a:pt x="108" y="282"/>
                  <a:pt x="108" y="282"/>
                </a:cubicBezTo>
                <a:cubicBezTo>
                  <a:pt x="142" y="306"/>
                  <a:pt x="142" y="306"/>
                  <a:pt x="142" y="306"/>
                </a:cubicBezTo>
                <a:cubicBezTo>
                  <a:pt x="150" y="312"/>
                  <a:pt x="162" y="313"/>
                  <a:pt x="171" y="309"/>
                </a:cubicBezTo>
                <a:cubicBezTo>
                  <a:pt x="173" y="308"/>
                  <a:pt x="175" y="306"/>
                  <a:pt x="177" y="305"/>
                </a:cubicBezTo>
                <a:cubicBezTo>
                  <a:pt x="211" y="280"/>
                  <a:pt x="211" y="280"/>
                  <a:pt x="211" y="280"/>
                </a:cubicBezTo>
                <a:cubicBezTo>
                  <a:pt x="252" y="272"/>
                  <a:pt x="252" y="272"/>
                  <a:pt x="252" y="272"/>
                </a:cubicBezTo>
                <a:cubicBezTo>
                  <a:pt x="254" y="272"/>
                  <a:pt x="256" y="271"/>
                  <a:pt x="259" y="270"/>
                </a:cubicBezTo>
                <a:cubicBezTo>
                  <a:pt x="268" y="266"/>
                  <a:pt x="275" y="257"/>
                  <a:pt x="276" y="247"/>
                </a:cubicBezTo>
                <a:cubicBezTo>
                  <a:pt x="282" y="206"/>
                  <a:pt x="282" y="206"/>
                  <a:pt x="282" y="206"/>
                </a:cubicBezTo>
                <a:cubicBezTo>
                  <a:pt x="306" y="171"/>
                  <a:pt x="306" y="171"/>
                  <a:pt x="306" y="171"/>
                </a:cubicBezTo>
                <a:cubicBezTo>
                  <a:pt x="313" y="160"/>
                  <a:pt x="313" y="146"/>
                  <a:pt x="305" y="136"/>
                </a:cubicBezTo>
                <a:close/>
                <a:moveTo>
                  <a:pt x="157" y="266"/>
                </a:moveTo>
                <a:cubicBezTo>
                  <a:pt x="96" y="266"/>
                  <a:pt x="47" y="217"/>
                  <a:pt x="47" y="156"/>
                </a:cubicBezTo>
                <a:cubicBezTo>
                  <a:pt x="47" y="96"/>
                  <a:pt x="96" y="46"/>
                  <a:pt x="157" y="46"/>
                </a:cubicBezTo>
                <a:cubicBezTo>
                  <a:pt x="217" y="46"/>
                  <a:pt x="267" y="96"/>
                  <a:pt x="267" y="156"/>
                </a:cubicBezTo>
                <a:cubicBezTo>
                  <a:pt x="267" y="217"/>
                  <a:pt x="217" y="266"/>
                  <a:pt x="157" y="26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ïşḻïďê-Freeform: Shape 11">
            <a:extLst>
              <a:ext uri="{FF2B5EF4-FFF2-40B4-BE49-F238E27FC236}">
                <a16:creationId xmlns:a16="http://schemas.microsoft.com/office/drawing/2014/main" id="{7888181B-B245-46BD-9AEC-342443E5031A}"/>
              </a:ext>
            </a:extLst>
          </p:cNvPr>
          <p:cNvSpPr>
            <a:spLocks/>
          </p:cNvSpPr>
          <p:nvPr/>
        </p:nvSpPr>
        <p:spPr bwMode="auto">
          <a:xfrm>
            <a:off x="3860532" y="1650533"/>
            <a:ext cx="90904" cy="103588"/>
          </a:xfrm>
          <a:custGeom>
            <a:avLst/>
            <a:gdLst/>
            <a:ahLst/>
            <a:cxnLst>
              <a:cxn ang="0">
                <a:pos x="65" y="79"/>
              </a:cxn>
              <a:cxn ang="0">
                <a:pos x="95" y="79"/>
              </a:cxn>
              <a:cxn ang="0">
                <a:pos x="93" y="112"/>
              </a:cxn>
              <a:cxn ang="0">
                <a:pos x="65" y="120"/>
              </a:cxn>
              <a:cxn ang="0">
                <a:pos x="65" y="120"/>
              </a:cxn>
              <a:cxn ang="0">
                <a:pos x="34" y="112"/>
              </a:cxn>
              <a:cxn ang="0">
                <a:pos x="32" y="89"/>
              </a:cxn>
              <a:cxn ang="0">
                <a:pos x="8" y="89"/>
              </a:cxn>
              <a:cxn ang="0">
                <a:pos x="10" y="132"/>
              </a:cxn>
              <a:cxn ang="0">
                <a:pos x="65" y="147"/>
              </a:cxn>
              <a:cxn ang="0">
                <a:pos x="65" y="147"/>
              </a:cxn>
              <a:cxn ang="0">
                <a:pos x="117" y="132"/>
              </a:cxn>
              <a:cxn ang="0">
                <a:pos x="125" y="53"/>
              </a:cxn>
              <a:cxn ang="0">
                <a:pos x="65" y="53"/>
              </a:cxn>
              <a:cxn ang="0">
                <a:pos x="30" y="53"/>
              </a:cxn>
              <a:cxn ang="0">
                <a:pos x="28" y="26"/>
              </a:cxn>
              <a:cxn ang="0">
                <a:pos x="65" y="26"/>
              </a:cxn>
              <a:cxn ang="0">
                <a:pos x="127" y="26"/>
              </a:cxn>
              <a:cxn ang="0">
                <a:pos x="129" y="0"/>
              </a:cxn>
              <a:cxn ang="0">
                <a:pos x="65" y="0"/>
              </a:cxn>
              <a:cxn ang="0">
                <a:pos x="0" y="0"/>
              </a:cxn>
              <a:cxn ang="0">
                <a:pos x="6" y="79"/>
              </a:cxn>
              <a:cxn ang="0">
                <a:pos x="65" y="79"/>
              </a:cxn>
            </a:cxnLst>
            <a:rect l="0" t="0" r="r" b="b"/>
            <a:pathLst>
              <a:path w="129" h="147">
                <a:moveTo>
                  <a:pt x="65" y="79"/>
                </a:moveTo>
                <a:lnTo>
                  <a:pt x="95" y="79"/>
                </a:lnTo>
                <a:lnTo>
                  <a:pt x="93" y="112"/>
                </a:lnTo>
                <a:lnTo>
                  <a:pt x="65" y="120"/>
                </a:lnTo>
                <a:lnTo>
                  <a:pt x="65" y="120"/>
                </a:lnTo>
                <a:lnTo>
                  <a:pt x="34" y="112"/>
                </a:lnTo>
                <a:lnTo>
                  <a:pt x="32" y="89"/>
                </a:lnTo>
                <a:lnTo>
                  <a:pt x="8" y="89"/>
                </a:lnTo>
                <a:lnTo>
                  <a:pt x="10" y="132"/>
                </a:lnTo>
                <a:lnTo>
                  <a:pt x="65" y="147"/>
                </a:lnTo>
                <a:lnTo>
                  <a:pt x="65" y="147"/>
                </a:lnTo>
                <a:lnTo>
                  <a:pt x="117" y="132"/>
                </a:lnTo>
                <a:lnTo>
                  <a:pt x="125" y="53"/>
                </a:lnTo>
                <a:lnTo>
                  <a:pt x="65" y="53"/>
                </a:lnTo>
                <a:lnTo>
                  <a:pt x="30" y="53"/>
                </a:lnTo>
                <a:lnTo>
                  <a:pt x="28" y="26"/>
                </a:lnTo>
                <a:lnTo>
                  <a:pt x="65" y="26"/>
                </a:lnTo>
                <a:lnTo>
                  <a:pt x="127" y="26"/>
                </a:lnTo>
                <a:lnTo>
                  <a:pt x="129" y="0"/>
                </a:lnTo>
                <a:lnTo>
                  <a:pt x="65" y="0"/>
                </a:lnTo>
                <a:lnTo>
                  <a:pt x="0" y="0"/>
                </a:lnTo>
                <a:lnTo>
                  <a:pt x="6" y="79"/>
                </a:lnTo>
                <a:lnTo>
                  <a:pt x="65" y="7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ïşḻïďê-Freeform: Shape 12">
            <a:extLst>
              <a:ext uri="{FF2B5EF4-FFF2-40B4-BE49-F238E27FC236}">
                <a16:creationId xmlns:a16="http://schemas.microsoft.com/office/drawing/2014/main" id="{397A393A-CDE0-4B83-B39B-C9548995BFD3}"/>
              </a:ext>
            </a:extLst>
          </p:cNvPr>
          <p:cNvSpPr>
            <a:spLocks/>
          </p:cNvSpPr>
          <p:nvPr/>
        </p:nvSpPr>
        <p:spPr bwMode="auto">
          <a:xfrm>
            <a:off x="3763285" y="1539192"/>
            <a:ext cx="283988" cy="286807"/>
          </a:xfrm>
          <a:custGeom>
            <a:avLst/>
            <a:gdLst/>
            <a:ahLst/>
            <a:cxnLst>
              <a:cxn ang="0">
                <a:pos x="100" y="0"/>
              </a:cxn>
              <a:cxn ang="0">
                <a:pos x="0" y="99"/>
              </a:cxn>
              <a:cxn ang="0">
                <a:pos x="100" y="199"/>
              </a:cxn>
              <a:cxn ang="0">
                <a:pos x="199" y="99"/>
              </a:cxn>
              <a:cxn ang="0">
                <a:pos x="100" y="0"/>
              </a:cxn>
              <a:cxn ang="0">
                <a:pos x="126" y="27"/>
              </a:cxn>
              <a:cxn ang="0">
                <a:pos x="132" y="27"/>
              </a:cxn>
              <a:cxn ang="0">
                <a:pos x="132" y="40"/>
              </a:cxn>
              <a:cxn ang="0">
                <a:pos x="141" y="40"/>
              </a:cxn>
              <a:cxn ang="0">
                <a:pos x="141" y="47"/>
              </a:cxn>
              <a:cxn ang="0">
                <a:pos x="126" y="47"/>
              </a:cxn>
              <a:cxn ang="0">
                <a:pos x="126" y="27"/>
              </a:cxn>
              <a:cxn ang="0">
                <a:pos x="101" y="27"/>
              </a:cxn>
              <a:cxn ang="0">
                <a:pos x="107" y="27"/>
              </a:cxn>
              <a:cxn ang="0">
                <a:pos x="112" y="34"/>
              </a:cxn>
              <a:cxn ang="0">
                <a:pos x="116" y="27"/>
              </a:cxn>
              <a:cxn ang="0">
                <a:pos x="123" y="27"/>
              </a:cxn>
              <a:cxn ang="0">
                <a:pos x="123" y="47"/>
              </a:cxn>
              <a:cxn ang="0">
                <a:pos x="116" y="47"/>
              </a:cxn>
              <a:cxn ang="0">
                <a:pos x="116" y="37"/>
              </a:cxn>
              <a:cxn ang="0">
                <a:pos x="112" y="44"/>
              </a:cxn>
              <a:cxn ang="0">
                <a:pos x="111" y="44"/>
              </a:cxn>
              <a:cxn ang="0">
                <a:pos x="107" y="37"/>
              </a:cxn>
              <a:cxn ang="0">
                <a:pos x="107" y="47"/>
              </a:cxn>
              <a:cxn ang="0">
                <a:pos x="101" y="47"/>
              </a:cxn>
              <a:cxn ang="0">
                <a:pos x="101" y="27"/>
              </a:cxn>
              <a:cxn ang="0">
                <a:pos x="80" y="27"/>
              </a:cxn>
              <a:cxn ang="0">
                <a:pos x="98" y="27"/>
              </a:cxn>
              <a:cxn ang="0">
                <a:pos x="98" y="34"/>
              </a:cxn>
              <a:cxn ang="0">
                <a:pos x="92" y="34"/>
              </a:cxn>
              <a:cxn ang="0">
                <a:pos x="92" y="47"/>
              </a:cxn>
              <a:cxn ang="0">
                <a:pos x="85" y="47"/>
              </a:cxn>
              <a:cxn ang="0">
                <a:pos x="85" y="34"/>
              </a:cxn>
              <a:cxn ang="0">
                <a:pos x="80" y="34"/>
              </a:cxn>
              <a:cxn ang="0">
                <a:pos x="80" y="27"/>
              </a:cxn>
              <a:cxn ang="0">
                <a:pos x="58" y="27"/>
              </a:cxn>
              <a:cxn ang="0">
                <a:pos x="64" y="27"/>
              </a:cxn>
              <a:cxn ang="0">
                <a:pos x="64" y="34"/>
              </a:cxn>
              <a:cxn ang="0">
                <a:pos x="70" y="34"/>
              </a:cxn>
              <a:cxn ang="0">
                <a:pos x="70" y="27"/>
              </a:cxn>
              <a:cxn ang="0">
                <a:pos x="77" y="27"/>
              </a:cxn>
              <a:cxn ang="0">
                <a:pos x="77" y="47"/>
              </a:cxn>
              <a:cxn ang="0">
                <a:pos x="70" y="47"/>
              </a:cxn>
              <a:cxn ang="0">
                <a:pos x="70" y="40"/>
              </a:cxn>
              <a:cxn ang="0">
                <a:pos x="64" y="40"/>
              </a:cxn>
              <a:cxn ang="0">
                <a:pos x="64" y="47"/>
              </a:cxn>
              <a:cxn ang="0">
                <a:pos x="58" y="47"/>
              </a:cxn>
              <a:cxn ang="0">
                <a:pos x="58" y="27"/>
              </a:cxn>
              <a:cxn ang="0">
                <a:pos x="142" y="160"/>
              </a:cxn>
              <a:cxn ang="0">
                <a:pos x="100" y="172"/>
              </a:cxn>
              <a:cxn ang="0">
                <a:pos x="58" y="160"/>
              </a:cxn>
              <a:cxn ang="0">
                <a:pos x="48" y="55"/>
              </a:cxn>
              <a:cxn ang="0">
                <a:pos x="151" y="55"/>
              </a:cxn>
              <a:cxn ang="0">
                <a:pos x="142" y="160"/>
              </a:cxn>
            </a:cxnLst>
            <a:rect l="0" t="0" r="r" b="b"/>
            <a:pathLst>
              <a:path w="199" h="199">
                <a:moveTo>
                  <a:pt x="100" y="0"/>
                </a:moveTo>
                <a:cubicBezTo>
                  <a:pt x="45" y="0"/>
                  <a:pt x="0" y="44"/>
                  <a:pt x="0" y="99"/>
                </a:cubicBezTo>
                <a:cubicBezTo>
                  <a:pt x="0" y="154"/>
                  <a:pt x="45" y="199"/>
                  <a:pt x="100" y="199"/>
                </a:cubicBezTo>
                <a:cubicBezTo>
                  <a:pt x="155" y="199"/>
                  <a:pt x="199" y="154"/>
                  <a:pt x="199" y="99"/>
                </a:cubicBezTo>
                <a:cubicBezTo>
                  <a:pt x="199" y="44"/>
                  <a:pt x="155" y="0"/>
                  <a:pt x="100" y="0"/>
                </a:cubicBezTo>
                <a:close/>
                <a:moveTo>
                  <a:pt x="126" y="27"/>
                </a:moveTo>
                <a:cubicBezTo>
                  <a:pt x="132" y="27"/>
                  <a:pt x="132" y="27"/>
                  <a:pt x="132" y="27"/>
                </a:cubicBezTo>
                <a:cubicBezTo>
                  <a:pt x="132" y="40"/>
                  <a:pt x="132" y="40"/>
                  <a:pt x="132" y="40"/>
                </a:cubicBezTo>
                <a:cubicBezTo>
                  <a:pt x="141" y="40"/>
                  <a:pt x="141" y="40"/>
                  <a:pt x="141" y="40"/>
                </a:cubicBezTo>
                <a:cubicBezTo>
                  <a:pt x="141" y="47"/>
                  <a:pt x="141" y="47"/>
                  <a:pt x="141" y="47"/>
                </a:cubicBezTo>
                <a:cubicBezTo>
                  <a:pt x="126" y="47"/>
                  <a:pt x="126" y="47"/>
                  <a:pt x="126" y="47"/>
                </a:cubicBezTo>
                <a:lnTo>
                  <a:pt x="126" y="27"/>
                </a:lnTo>
                <a:close/>
                <a:moveTo>
                  <a:pt x="101" y="27"/>
                </a:moveTo>
                <a:cubicBezTo>
                  <a:pt x="107" y="27"/>
                  <a:pt x="107" y="27"/>
                  <a:pt x="107" y="27"/>
                </a:cubicBezTo>
                <a:cubicBezTo>
                  <a:pt x="112" y="34"/>
                  <a:pt x="112" y="34"/>
                  <a:pt x="112" y="34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23" y="27"/>
                  <a:pt x="123" y="27"/>
                  <a:pt x="123" y="27"/>
                </a:cubicBezTo>
                <a:cubicBezTo>
                  <a:pt x="123" y="47"/>
                  <a:pt x="123" y="47"/>
                  <a:pt x="123" y="47"/>
                </a:cubicBezTo>
                <a:cubicBezTo>
                  <a:pt x="116" y="47"/>
                  <a:pt x="116" y="47"/>
                  <a:pt x="116" y="47"/>
                </a:cubicBezTo>
                <a:cubicBezTo>
                  <a:pt x="116" y="37"/>
                  <a:pt x="116" y="37"/>
                  <a:pt x="116" y="37"/>
                </a:cubicBezTo>
                <a:cubicBezTo>
                  <a:pt x="112" y="44"/>
                  <a:pt x="112" y="44"/>
                  <a:pt x="112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101" y="27"/>
                  <a:pt x="101" y="27"/>
                  <a:pt x="101" y="27"/>
                </a:cubicBezTo>
                <a:close/>
                <a:moveTo>
                  <a:pt x="80" y="27"/>
                </a:moveTo>
                <a:cubicBezTo>
                  <a:pt x="98" y="27"/>
                  <a:pt x="98" y="27"/>
                  <a:pt x="98" y="27"/>
                </a:cubicBezTo>
                <a:cubicBezTo>
                  <a:pt x="98" y="34"/>
                  <a:pt x="98" y="34"/>
                  <a:pt x="98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47"/>
                  <a:pt x="92" y="47"/>
                  <a:pt x="92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34"/>
                  <a:pt x="85" y="34"/>
                  <a:pt x="85" y="34"/>
                </a:cubicBezTo>
                <a:cubicBezTo>
                  <a:pt x="80" y="34"/>
                  <a:pt x="80" y="34"/>
                  <a:pt x="80" y="34"/>
                </a:cubicBezTo>
                <a:cubicBezTo>
                  <a:pt x="80" y="27"/>
                  <a:pt x="80" y="27"/>
                  <a:pt x="80" y="27"/>
                </a:cubicBezTo>
                <a:close/>
                <a:moveTo>
                  <a:pt x="58" y="2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34"/>
                  <a:pt x="64" y="34"/>
                  <a:pt x="64" y="34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27"/>
                  <a:pt x="70" y="27"/>
                  <a:pt x="70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7" y="47"/>
                  <a:pt x="77" y="47"/>
                  <a:pt x="77" y="47"/>
                </a:cubicBezTo>
                <a:cubicBezTo>
                  <a:pt x="70" y="47"/>
                  <a:pt x="70" y="47"/>
                  <a:pt x="70" y="47"/>
                </a:cubicBezTo>
                <a:cubicBezTo>
                  <a:pt x="70" y="40"/>
                  <a:pt x="70" y="40"/>
                  <a:pt x="70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47"/>
                  <a:pt x="64" y="47"/>
                  <a:pt x="64" y="47"/>
                </a:cubicBezTo>
                <a:cubicBezTo>
                  <a:pt x="58" y="47"/>
                  <a:pt x="58" y="47"/>
                  <a:pt x="58" y="47"/>
                </a:cubicBezTo>
                <a:lnTo>
                  <a:pt x="58" y="27"/>
                </a:lnTo>
                <a:close/>
                <a:moveTo>
                  <a:pt x="142" y="160"/>
                </a:moveTo>
                <a:cubicBezTo>
                  <a:pt x="100" y="172"/>
                  <a:pt x="100" y="172"/>
                  <a:pt x="100" y="172"/>
                </a:cubicBezTo>
                <a:cubicBezTo>
                  <a:pt x="58" y="160"/>
                  <a:pt x="58" y="160"/>
                  <a:pt x="58" y="160"/>
                </a:cubicBezTo>
                <a:cubicBezTo>
                  <a:pt x="48" y="55"/>
                  <a:pt x="48" y="55"/>
                  <a:pt x="48" y="55"/>
                </a:cubicBezTo>
                <a:cubicBezTo>
                  <a:pt x="151" y="55"/>
                  <a:pt x="151" y="55"/>
                  <a:pt x="151" y="55"/>
                </a:cubicBezTo>
                <a:lnTo>
                  <a:pt x="142" y="1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ïşḻïďê-Freeform: Shape 14">
            <a:extLst>
              <a:ext uri="{FF2B5EF4-FFF2-40B4-BE49-F238E27FC236}">
                <a16:creationId xmlns:a16="http://schemas.microsoft.com/office/drawing/2014/main" id="{647D7279-39B3-408C-BE5B-AEB9FC2CC7DE}"/>
              </a:ext>
            </a:extLst>
          </p:cNvPr>
          <p:cNvSpPr>
            <a:spLocks/>
          </p:cNvSpPr>
          <p:nvPr/>
        </p:nvSpPr>
        <p:spPr bwMode="auto">
          <a:xfrm>
            <a:off x="5760694" y="2891431"/>
            <a:ext cx="113557" cy="36631"/>
          </a:xfrm>
          <a:custGeom>
            <a:avLst/>
            <a:gdLst/>
            <a:ahLst/>
            <a:cxnLst>
              <a:cxn ang="0">
                <a:pos x="83" y="21"/>
              </a:cxn>
              <a:cxn ang="0">
                <a:pos x="77" y="12"/>
              </a:cxn>
              <a:cxn ang="0">
                <a:pos x="75" y="0"/>
              </a:cxn>
              <a:cxn ang="0">
                <a:pos x="17" y="0"/>
              </a:cxn>
              <a:cxn ang="0">
                <a:pos x="15" y="12"/>
              </a:cxn>
              <a:cxn ang="0">
                <a:pos x="9" y="21"/>
              </a:cxn>
              <a:cxn ang="0">
                <a:pos x="4" y="28"/>
              </a:cxn>
              <a:cxn ang="0">
                <a:pos x="46" y="28"/>
              </a:cxn>
              <a:cxn ang="0">
                <a:pos x="88" y="28"/>
              </a:cxn>
              <a:cxn ang="0">
                <a:pos x="83" y="21"/>
              </a:cxn>
            </a:cxnLst>
            <a:rect l="0" t="0" r="r" b="b"/>
            <a:pathLst>
              <a:path w="92" h="29">
                <a:moveTo>
                  <a:pt x="83" y="21"/>
                </a:moveTo>
                <a:cubicBezTo>
                  <a:pt x="78" y="17"/>
                  <a:pt x="77" y="12"/>
                  <a:pt x="77" y="12"/>
                </a:cubicBezTo>
                <a:cubicBezTo>
                  <a:pt x="75" y="0"/>
                  <a:pt x="75" y="0"/>
                  <a:pt x="7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4" y="17"/>
                  <a:pt x="9" y="21"/>
                </a:cubicBezTo>
                <a:cubicBezTo>
                  <a:pt x="4" y="25"/>
                  <a:pt x="0" y="28"/>
                  <a:pt x="4" y="28"/>
                </a:cubicBezTo>
                <a:cubicBezTo>
                  <a:pt x="8" y="29"/>
                  <a:pt x="43" y="28"/>
                  <a:pt x="46" y="28"/>
                </a:cubicBezTo>
                <a:cubicBezTo>
                  <a:pt x="49" y="28"/>
                  <a:pt x="84" y="29"/>
                  <a:pt x="88" y="28"/>
                </a:cubicBezTo>
                <a:cubicBezTo>
                  <a:pt x="92" y="28"/>
                  <a:pt x="88" y="25"/>
                  <a:pt x="83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ïşḻïďê-Freeform: Shape 15">
            <a:extLst>
              <a:ext uri="{FF2B5EF4-FFF2-40B4-BE49-F238E27FC236}">
                <a16:creationId xmlns:a16="http://schemas.microsoft.com/office/drawing/2014/main" id="{084FB75D-5DC4-45B8-9EF5-5B667292EF59}"/>
              </a:ext>
            </a:extLst>
          </p:cNvPr>
          <p:cNvSpPr>
            <a:spLocks/>
          </p:cNvSpPr>
          <p:nvPr/>
        </p:nvSpPr>
        <p:spPr bwMode="auto">
          <a:xfrm>
            <a:off x="5716125" y="2744906"/>
            <a:ext cx="112336" cy="65936"/>
          </a:xfrm>
          <a:custGeom>
            <a:avLst/>
            <a:gdLst/>
            <a:ahLst/>
            <a:cxnLst>
              <a:cxn ang="0">
                <a:pos x="16" y="45"/>
              </a:cxn>
              <a:cxn ang="0">
                <a:pos x="38" y="25"/>
              </a:cxn>
              <a:cxn ang="0">
                <a:pos x="64" y="42"/>
              </a:cxn>
              <a:cxn ang="0">
                <a:pos x="16" y="45"/>
              </a:cxn>
            </a:cxnLst>
            <a:rect l="0" t="0" r="r" b="b"/>
            <a:pathLst>
              <a:path w="91" h="53">
                <a:moveTo>
                  <a:pt x="16" y="45"/>
                </a:moveTo>
                <a:cubicBezTo>
                  <a:pt x="31" y="45"/>
                  <a:pt x="33" y="41"/>
                  <a:pt x="38" y="25"/>
                </a:cubicBezTo>
                <a:cubicBezTo>
                  <a:pt x="48" y="0"/>
                  <a:pt x="91" y="31"/>
                  <a:pt x="64" y="42"/>
                </a:cubicBezTo>
                <a:cubicBezTo>
                  <a:pt x="38" y="53"/>
                  <a:pt x="0" y="45"/>
                  <a:pt x="16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ïşḻïďê-Freeform: Shape 16">
            <a:extLst>
              <a:ext uri="{FF2B5EF4-FFF2-40B4-BE49-F238E27FC236}">
                <a16:creationId xmlns:a16="http://schemas.microsoft.com/office/drawing/2014/main" id="{F1B5BEB1-1637-459C-A335-8D68D8B05B8C}"/>
              </a:ext>
            </a:extLst>
          </p:cNvPr>
          <p:cNvSpPr>
            <a:spLocks/>
          </p:cNvSpPr>
          <p:nvPr/>
        </p:nvSpPr>
        <p:spPr bwMode="auto">
          <a:xfrm>
            <a:off x="5789999" y="2587391"/>
            <a:ext cx="155072" cy="186209"/>
          </a:xfrm>
          <a:custGeom>
            <a:avLst/>
            <a:gdLst/>
            <a:ahLst/>
            <a:cxnLst>
              <a:cxn ang="0">
                <a:pos x="117" y="6"/>
              </a:cxn>
              <a:cxn ang="0">
                <a:pos x="89" y="13"/>
              </a:cxn>
              <a:cxn ang="0">
                <a:pos x="8" y="128"/>
              </a:cxn>
              <a:cxn ang="0">
                <a:pos x="8" y="142"/>
              </a:cxn>
              <a:cxn ang="0">
                <a:pos x="21" y="139"/>
              </a:cxn>
              <a:cxn ang="0">
                <a:pos x="116" y="35"/>
              </a:cxn>
              <a:cxn ang="0">
                <a:pos x="117" y="6"/>
              </a:cxn>
              <a:cxn ang="0">
                <a:pos x="96" y="20"/>
              </a:cxn>
              <a:cxn ang="0">
                <a:pos x="91" y="15"/>
              </a:cxn>
              <a:cxn ang="0">
                <a:pos x="109" y="8"/>
              </a:cxn>
              <a:cxn ang="0">
                <a:pos x="96" y="20"/>
              </a:cxn>
            </a:cxnLst>
            <a:rect l="0" t="0" r="r" b="b"/>
            <a:pathLst>
              <a:path w="125" h="149">
                <a:moveTo>
                  <a:pt x="117" y="6"/>
                </a:moveTo>
                <a:cubicBezTo>
                  <a:pt x="109" y="0"/>
                  <a:pt x="97" y="3"/>
                  <a:pt x="89" y="13"/>
                </a:cubicBezTo>
                <a:cubicBezTo>
                  <a:pt x="8" y="128"/>
                  <a:pt x="8" y="128"/>
                  <a:pt x="8" y="128"/>
                </a:cubicBezTo>
                <a:cubicBezTo>
                  <a:pt x="0" y="138"/>
                  <a:pt x="0" y="136"/>
                  <a:pt x="8" y="142"/>
                </a:cubicBezTo>
                <a:cubicBezTo>
                  <a:pt x="15" y="148"/>
                  <a:pt x="14" y="149"/>
                  <a:pt x="21" y="139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24" y="25"/>
                  <a:pt x="125" y="12"/>
                  <a:pt x="117" y="6"/>
                </a:cubicBezTo>
                <a:close/>
                <a:moveTo>
                  <a:pt x="96" y="20"/>
                </a:moveTo>
                <a:cubicBezTo>
                  <a:pt x="96" y="20"/>
                  <a:pt x="95" y="19"/>
                  <a:pt x="91" y="15"/>
                </a:cubicBezTo>
                <a:cubicBezTo>
                  <a:pt x="97" y="6"/>
                  <a:pt x="109" y="8"/>
                  <a:pt x="109" y="8"/>
                </a:cubicBezTo>
                <a:cubicBezTo>
                  <a:pt x="98" y="14"/>
                  <a:pt x="96" y="20"/>
                  <a:pt x="9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ïşḻïďê-Freeform: Shape 17">
            <a:extLst>
              <a:ext uri="{FF2B5EF4-FFF2-40B4-BE49-F238E27FC236}">
                <a16:creationId xmlns:a16="http://schemas.microsoft.com/office/drawing/2014/main" id="{C04D8E93-8B04-4605-A891-3EBCB4D2042F}"/>
              </a:ext>
            </a:extLst>
          </p:cNvPr>
          <p:cNvSpPr>
            <a:spLocks/>
          </p:cNvSpPr>
          <p:nvPr/>
        </p:nvSpPr>
        <p:spPr bwMode="auto">
          <a:xfrm>
            <a:off x="5641642" y="2643560"/>
            <a:ext cx="351660" cy="234440"/>
          </a:xfrm>
          <a:custGeom>
            <a:avLst/>
            <a:gdLst/>
            <a:ahLst/>
            <a:cxnLst>
              <a:cxn ang="0">
                <a:pos x="273" y="0"/>
              </a:cxn>
              <a:cxn ang="0">
                <a:pos x="237" y="0"/>
              </a:cxn>
              <a:cxn ang="0">
                <a:pos x="222" y="17"/>
              </a:cxn>
              <a:cxn ang="0">
                <a:pos x="267" y="17"/>
              </a:cxn>
              <a:cxn ang="0">
                <a:pos x="267" y="154"/>
              </a:cxn>
              <a:cxn ang="0">
                <a:pos x="17" y="154"/>
              </a:cxn>
              <a:cxn ang="0">
                <a:pos x="17" y="17"/>
              </a:cxn>
              <a:cxn ang="0">
                <a:pos x="162" y="17"/>
              </a:cxn>
              <a:cxn ang="0">
                <a:pos x="174" y="0"/>
              </a:cxn>
              <a:cxn ang="0">
                <a:pos x="11" y="0"/>
              </a:cxn>
              <a:cxn ang="0">
                <a:pos x="0" y="11"/>
              </a:cxn>
              <a:cxn ang="0">
                <a:pos x="0" y="176"/>
              </a:cxn>
              <a:cxn ang="0">
                <a:pos x="11" y="188"/>
              </a:cxn>
              <a:cxn ang="0">
                <a:pos x="273" y="188"/>
              </a:cxn>
              <a:cxn ang="0">
                <a:pos x="284" y="176"/>
              </a:cxn>
              <a:cxn ang="0">
                <a:pos x="284" y="11"/>
              </a:cxn>
              <a:cxn ang="0">
                <a:pos x="273" y="0"/>
              </a:cxn>
            </a:cxnLst>
            <a:rect l="0" t="0" r="r" b="b"/>
            <a:pathLst>
              <a:path w="284" h="188">
                <a:moveTo>
                  <a:pt x="273" y="0"/>
                </a:moveTo>
                <a:cubicBezTo>
                  <a:pt x="237" y="0"/>
                  <a:pt x="237" y="0"/>
                  <a:pt x="237" y="0"/>
                </a:cubicBezTo>
                <a:cubicBezTo>
                  <a:pt x="222" y="17"/>
                  <a:pt x="222" y="17"/>
                  <a:pt x="222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54"/>
                  <a:pt x="267" y="154"/>
                  <a:pt x="267" y="154"/>
                </a:cubicBezTo>
                <a:cubicBezTo>
                  <a:pt x="17" y="154"/>
                  <a:pt x="17" y="154"/>
                  <a:pt x="17" y="154"/>
                </a:cubicBezTo>
                <a:cubicBezTo>
                  <a:pt x="17" y="17"/>
                  <a:pt x="17" y="17"/>
                  <a:pt x="17" y="17"/>
                </a:cubicBezTo>
                <a:cubicBezTo>
                  <a:pt x="162" y="17"/>
                  <a:pt x="162" y="17"/>
                  <a:pt x="162" y="17"/>
                </a:cubicBezTo>
                <a:cubicBezTo>
                  <a:pt x="174" y="0"/>
                  <a:pt x="174" y="0"/>
                  <a:pt x="174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83"/>
                  <a:pt x="5" y="188"/>
                  <a:pt x="11" y="188"/>
                </a:cubicBezTo>
                <a:cubicBezTo>
                  <a:pt x="273" y="188"/>
                  <a:pt x="273" y="188"/>
                  <a:pt x="273" y="188"/>
                </a:cubicBezTo>
                <a:cubicBezTo>
                  <a:pt x="279" y="188"/>
                  <a:pt x="284" y="183"/>
                  <a:pt x="284" y="176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4" y="5"/>
                  <a:pt x="279" y="0"/>
                  <a:pt x="273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ïşḻïďê-Oval 19">
            <a:extLst>
              <a:ext uri="{FF2B5EF4-FFF2-40B4-BE49-F238E27FC236}">
                <a16:creationId xmlns:a16="http://schemas.microsoft.com/office/drawing/2014/main" id="{5DC58FCF-AD7B-4BD2-9C86-FCB84D767E28}"/>
              </a:ext>
            </a:extLst>
          </p:cNvPr>
          <p:cNvSpPr/>
          <p:nvPr/>
        </p:nvSpPr>
        <p:spPr>
          <a:xfrm>
            <a:off x="3698748" y="1916587"/>
            <a:ext cx="1746504" cy="1688393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ïşḻïďê-Rectangle 24">
            <a:extLst>
              <a:ext uri="{FF2B5EF4-FFF2-40B4-BE49-F238E27FC236}">
                <a16:creationId xmlns:a16="http://schemas.microsoft.com/office/drawing/2014/main" id="{BD0AC965-C230-4949-8724-99DE553FA4C3}"/>
              </a:ext>
            </a:extLst>
          </p:cNvPr>
          <p:cNvSpPr/>
          <p:nvPr/>
        </p:nvSpPr>
        <p:spPr>
          <a:xfrm>
            <a:off x="1642268" y="1222990"/>
            <a:ext cx="1635283" cy="230833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lvl="0" algn="r"/>
            <a:r>
              <a:rPr lang="zh-CN" altLang="en-US" sz="1400" b="1" dirty="0">
                <a:solidFill>
                  <a:schemeClr val="accent1"/>
                </a:solidFill>
              </a:rPr>
              <a:t>标题文本预设</a:t>
            </a:r>
          </a:p>
        </p:txBody>
      </p:sp>
      <p:sp>
        <p:nvSpPr>
          <p:cNvPr id="19" name="ïşḻïďê-Rectangle 25">
            <a:extLst>
              <a:ext uri="{FF2B5EF4-FFF2-40B4-BE49-F238E27FC236}">
                <a16:creationId xmlns:a16="http://schemas.microsoft.com/office/drawing/2014/main" id="{702A547F-3D7E-49C1-BB0A-264D662717D4}"/>
              </a:ext>
            </a:extLst>
          </p:cNvPr>
          <p:cNvSpPr/>
          <p:nvPr/>
        </p:nvSpPr>
        <p:spPr>
          <a:xfrm>
            <a:off x="1642268" y="1505759"/>
            <a:ext cx="1635283" cy="636427"/>
          </a:xfrm>
          <a:prstGeom prst="rect">
            <a:avLst/>
          </a:prstGeom>
        </p:spPr>
        <p:txBody>
          <a:bodyPr wrap="square">
            <a:normAutofit fontScale="925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点击输入替换内容</a:t>
            </a:r>
            <a:r>
              <a:rPr lang="en-US" altLang="zh-CN" sz="1000" dirty="0"/>
              <a:t>58pic.com</a:t>
            </a:r>
          </a:p>
          <a:p>
            <a:pPr algn="ctr">
              <a:lnSpc>
                <a:spcPct val="120000"/>
              </a:lnSpc>
            </a:pPr>
            <a:r>
              <a:rPr lang="zh-CN" altLang="en-US" sz="1000" dirty="0"/>
              <a:t>点击输入替换内容</a:t>
            </a:r>
            <a:r>
              <a:rPr lang="en-US" altLang="zh-CN" sz="1000" dirty="0"/>
              <a:t>58pic.com</a:t>
            </a:r>
          </a:p>
        </p:txBody>
      </p:sp>
      <p:sp>
        <p:nvSpPr>
          <p:cNvPr id="20" name="ïşḻïďê-Rectangle 28">
            <a:extLst>
              <a:ext uri="{FF2B5EF4-FFF2-40B4-BE49-F238E27FC236}">
                <a16:creationId xmlns:a16="http://schemas.microsoft.com/office/drawing/2014/main" id="{447BEAC7-58D8-4C90-ABD3-4C13BE146014}"/>
              </a:ext>
            </a:extLst>
          </p:cNvPr>
          <p:cNvSpPr/>
          <p:nvPr/>
        </p:nvSpPr>
        <p:spPr>
          <a:xfrm>
            <a:off x="6000237" y="1222990"/>
            <a:ext cx="1635283" cy="230833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lvl="0"/>
            <a:r>
              <a:rPr lang="zh-CN" altLang="en-US" sz="1400" b="1">
                <a:solidFill>
                  <a:schemeClr val="accent4"/>
                </a:solidFill>
              </a:rPr>
              <a:t>标题文本预设</a:t>
            </a:r>
          </a:p>
        </p:txBody>
      </p:sp>
      <p:sp>
        <p:nvSpPr>
          <p:cNvPr id="21" name="ïşḻïďê-Rectangle 29">
            <a:extLst>
              <a:ext uri="{FF2B5EF4-FFF2-40B4-BE49-F238E27FC236}">
                <a16:creationId xmlns:a16="http://schemas.microsoft.com/office/drawing/2014/main" id="{F3629582-95A4-48DA-A57A-81112E0CB34E}"/>
              </a:ext>
            </a:extLst>
          </p:cNvPr>
          <p:cNvSpPr/>
          <p:nvPr/>
        </p:nvSpPr>
        <p:spPr>
          <a:xfrm>
            <a:off x="6000237" y="1505759"/>
            <a:ext cx="1635283" cy="636427"/>
          </a:xfrm>
          <a:prstGeom prst="rect">
            <a:avLst/>
          </a:prstGeom>
        </p:spPr>
        <p:txBody>
          <a:bodyPr wrap="square">
            <a:normAutofit fontScale="925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点击输入替换内容</a:t>
            </a:r>
            <a:r>
              <a:rPr lang="en-US" altLang="zh-CN" sz="1000" dirty="0"/>
              <a:t>58pic.com</a:t>
            </a:r>
          </a:p>
          <a:p>
            <a:pPr algn="ctr">
              <a:lnSpc>
                <a:spcPct val="120000"/>
              </a:lnSpc>
            </a:pPr>
            <a:r>
              <a:rPr lang="zh-CN" altLang="en-US" sz="1000" dirty="0"/>
              <a:t>点击输入替换内容</a:t>
            </a:r>
            <a:r>
              <a:rPr lang="en-US" altLang="zh-CN" sz="1000" dirty="0"/>
              <a:t>58pic.com</a:t>
            </a:r>
          </a:p>
        </p:txBody>
      </p:sp>
      <p:sp>
        <p:nvSpPr>
          <p:cNvPr id="22" name="ïşḻïďê-Rectangle 32">
            <a:extLst>
              <a:ext uri="{FF2B5EF4-FFF2-40B4-BE49-F238E27FC236}">
                <a16:creationId xmlns:a16="http://schemas.microsoft.com/office/drawing/2014/main" id="{723738BF-9133-4907-B2FD-2B09636EE728}"/>
              </a:ext>
            </a:extLst>
          </p:cNvPr>
          <p:cNvSpPr/>
          <p:nvPr/>
        </p:nvSpPr>
        <p:spPr>
          <a:xfrm>
            <a:off x="1253201" y="2436736"/>
            <a:ext cx="1635283" cy="230833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lvl="0" algn="r"/>
            <a:r>
              <a:rPr lang="zh-CN" altLang="en-US" sz="1400" b="1">
                <a:solidFill>
                  <a:schemeClr val="accent5"/>
                </a:solidFill>
              </a:rPr>
              <a:t>标题文本预设</a:t>
            </a:r>
          </a:p>
        </p:txBody>
      </p:sp>
      <p:sp>
        <p:nvSpPr>
          <p:cNvPr id="23" name="ïşḻïďê-Rectangle 33">
            <a:extLst>
              <a:ext uri="{FF2B5EF4-FFF2-40B4-BE49-F238E27FC236}">
                <a16:creationId xmlns:a16="http://schemas.microsoft.com/office/drawing/2014/main" id="{10A104FB-7029-4DF1-830C-23DC094A12F6}"/>
              </a:ext>
            </a:extLst>
          </p:cNvPr>
          <p:cNvSpPr/>
          <p:nvPr/>
        </p:nvSpPr>
        <p:spPr>
          <a:xfrm>
            <a:off x="1253201" y="2719505"/>
            <a:ext cx="1635283" cy="636427"/>
          </a:xfrm>
          <a:prstGeom prst="rect">
            <a:avLst/>
          </a:prstGeom>
        </p:spPr>
        <p:txBody>
          <a:bodyPr wrap="square">
            <a:normAutofit fontScale="925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点击输入替换内容</a:t>
            </a:r>
            <a:r>
              <a:rPr lang="en-US" altLang="zh-CN" sz="1000" dirty="0"/>
              <a:t>58pic.com</a:t>
            </a:r>
          </a:p>
          <a:p>
            <a:pPr algn="ctr">
              <a:lnSpc>
                <a:spcPct val="120000"/>
              </a:lnSpc>
            </a:pPr>
            <a:r>
              <a:rPr lang="zh-CN" altLang="en-US" sz="1000" dirty="0"/>
              <a:t>点击输入替换内容</a:t>
            </a:r>
            <a:r>
              <a:rPr lang="en-US" altLang="zh-CN" sz="1000" dirty="0"/>
              <a:t>58pic.com</a:t>
            </a:r>
          </a:p>
        </p:txBody>
      </p:sp>
      <p:sp>
        <p:nvSpPr>
          <p:cNvPr id="24" name="ïşḻïďê-Rectangle 35">
            <a:extLst>
              <a:ext uri="{FF2B5EF4-FFF2-40B4-BE49-F238E27FC236}">
                <a16:creationId xmlns:a16="http://schemas.microsoft.com/office/drawing/2014/main" id="{E4E6C68F-EAC8-46C3-BF80-25127766A74F}"/>
              </a:ext>
            </a:extLst>
          </p:cNvPr>
          <p:cNvSpPr/>
          <p:nvPr/>
        </p:nvSpPr>
        <p:spPr>
          <a:xfrm>
            <a:off x="6272778" y="2436736"/>
            <a:ext cx="1635283" cy="230833"/>
          </a:xfrm>
          <a:prstGeom prst="rect">
            <a:avLst/>
          </a:prstGeom>
        </p:spPr>
        <p:txBody>
          <a:bodyPr wrap="none">
            <a:normAutofit fontScale="77500" lnSpcReduction="20000"/>
          </a:bodyPr>
          <a:lstStyle/>
          <a:p>
            <a:pPr lvl="0"/>
            <a:r>
              <a:rPr lang="zh-CN" altLang="en-US" sz="1400" b="1">
                <a:solidFill>
                  <a:schemeClr val="accent3"/>
                </a:solidFill>
              </a:rPr>
              <a:t>标题文本预设</a:t>
            </a:r>
          </a:p>
        </p:txBody>
      </p:sp>
      <p:sp>
        <p:nvSpPr>
          <p:cNvPr id="25" name="ïşḻïďê-Rectangle 36">
            <a:extLst>
              <a:ext uri="{FF2B5EF4-FFF2-40B4-BE49-F238E27FC236}">
                <a16:creationId xmlns:a16="http://schemas.microsoft.com/office/drawing/2014/main" id="{F0E4CDA6-113B-44AC-9BAC-3431245F41EF}"/>
              </a:ext>
            </a:extLst>
          </p:cNvPr>
          <p:cNvSpPr/>
          <p:nvPr/>
        </p:nvSpPr>
        <p:spPr>
          <a:xfrm>
            <a:off x="6272778" y="2719505"/>
            <a:ext cx="1635283" cy="636427"/>
          </a:xfrm>
          <a:prstGeom prst="rect">
            <a:avLst/>
          </a:prstGeom>
        </p:spPr>
        <p:txBody>
          <a:bodyPr wrap="square">
            <a:normAutofit fontScale="925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点击输入替换内容</a:t>
            </a:r>
            <a:r>
              <a:rPr lang="en-US" altLang="zh-CN" sz="1000" dirty="0"/>
              <a:t>58pic.com</a:t>
            </a:r>
          </a:p>
          <a:p>
            <a:pPr algn="ctr">
              <a:lnSpc>
                <a:spcPct val="120000"/>
              </a:lnSpc>
            </a:pPr>
            <a:r>
              <a:rPr lang="zh-CN" altLang="en-US" sz="1000" dirty="0"/>
              <a:t>点击输入替换内容</a:t>
            </a:r>
            <a:r>
              <a:rPr lang="en-US" altLang="zh-CN" sz="1000" dirty="0"/>
              <a:t>58pic.com</a:t>
            </a:r>
          </a:p>
        </p:txBody>
      </p:sp>
      <p:sp>
        <p:nvSpPr>
          <p:cNvPr id="26" name="矩形 25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成功项目展示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838"/>
            <a:ext cx="1892311" cy="42051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9312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4C01F03-4FE7-4DA8-95DF-CD5E6E8E0C29}"/>
              </a:ext>
            </a:extLst>
          </p:cNvPr>
          <p:cNvGrpSpPr/>
          <p:nvPr/>
        </p:nvGrpSpPr>
        <p:grpSpPr>
          <a:xfrm>
            <a:off x="6268645" y="3184668"/>
            <a:ext cx="1842997" cy="626833"/>
            <a:chOff x="9029821" y="3139323"/>
            <a:chExt cx="2457329" cy="835777"/>
          </a:xfrm>
        </p:grpSpPr>
        <p:sp>
          <p:nvSpPr>
            <p:cNvPr id="19" name="îŝḷîḓé-文本框 7">
              <a:extLst>
                <a:ext uri="{FF2B5EF4-FFF2-40B4-BE49-F238E27FC236}">
                  <a16:creationId xmlns:a16="http://schemas.microsoft.com/office/drawing/2014/main" id="{EEC1CA59-ABED-49CE-92C3-EDB3EB73CDD8}"/>
                </a:ext>
              </a:extLst>
            </p:cNvPr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  <p:sp>
          <p:nvSpPr>
            <p:cNvPr id="20" name="îŝḷîḓé-Rectangle 19">
              <a:extLst>
                <a:ext uri="{FF2B5EF4-FFF2-40B4-BE49-F238E27FC236}">
                  <a16:creationId xmlns:a16="http://schemas.microsoft.com/office/drawing/2014/main" id="{D8F44BC3-7DE6-495F-8983-3F73AF5BB715}"/>
                </a:ext>
              </a:extLst>
            </p:cNvPr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defTabSz="914378">
                <a:defRPr/>
              </a:pPr>
              <a:r>
                <a:rPr lang="zh-CN" altLang="en-US" sz="1600" b="1">
                  <a:solidFill>
                    <a:schemeClr val="accent6"/>
                  </a:solidFill>
                </a:rPr>
                <a:t>标题文本预设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6E8C9A7-D400-4A59-B362-633C240CD537}"/>
              </a:ext>
            </a:extLst>
          </p:cNvPr>
          <p:cNvGrpSpPr/>
          <p:nvPr/>
        </p:nvGrpSpPr>
        <p:grpSpPr>
          <a:xfrm>
            <a:off x="1032358" y="3184668"/>
            <a:ext cx="1805711" cy="626833"/>
            <a:chOff x="609599" y="3139323"/>
            <a:chExt cx="2407615" cy="835777"/>
          </a:xfrm>
        </p:grpSpPr>
        <p:sp>
          <p:nvSpPr>
            <p:cNvPr id="17" name="îŝḷîḓé-文本框 10">
              <a:extLst>
                <a:ext uri="{FF2B5EF4-FFF2-40B4-BE49-F238E27FC236}">
                  <a16:creationId xmlns:a16="http://schemas.microsoft.com/office/drawing/2014/main" id="{6C7CBF76-1E5B-458B-B00C-6991F79E0AB5}"/>
                </a:ext>
              </a:extLst>
            </p:cNvPr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  <p:sp>
          <p:nvSpPr>
            <p:cNvPr id="18" name="îŝḷîḓé-Rectangle 17">
              <a:extLst>
                <a:ext uri="{FF2B5EF4-FFF2-40B4-BE49-F238E27FC236}">
                  <a16:creationId xmlns:a16="http://schemas.microsoft.com/office/drawing/2014/main" id="{4AA20C8B-59CB-424A-86A6-6BC0FD93DCCF}"/>
                </a:ext>
              </a:extLst>
            </p:cNvPr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378">
                <a:defRPr/>
              </a:pPr>
              <a:r>
                <a:rPr lang="zh-CN" altLang="en-US" sz="16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71CD579-9803-4381-B465-F4E01D1C2FBA}"/>
              </a:ext>
            </a:extLst>
          </p:cNvPr>
          <p:cNvGrpSpPr/>
          <p:nvPr/>
        </p:nvGrpSpPr>
        <p:grpSpPr>
          <a:xfrm>
            <a:off x="6268645" y="1331999"/>
            <a:ext cx="1842997" cy="626833"/>
            <a:chOff x="9029821" y="3139323"/>
            <a:chExt cx="2457329" cy="835777"/>
          </a:xfrm>
        </p:grpSpPr>
        <p:sp>
          <p:nvSpPr>
            <p:cNvPr id="15" name="îṥļîḑé-文本框 13">
              <a:extLst>
                <a:ext uri="{FF2B5EF4-FFF2-40B4-BE49-F238E27FC236}">
                  <a16:creationId xmlns:a16="http://schemas.microsoft.com/office/drawing/2014/main" id="{417E7E94-578B-44E2-AF4A-8CD57D4FF131}"/>
                </a:ext>
              </a:extLst>
            </p:cNvPr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  <p:sp>
          <p:nvSpPr>
            <p:cNvPr id="16" name="îṥļîḑé-Rectangle 15">
              <a:extLst>
                <a:ext uri="{FF2B5EF4-FFF2-40B4-BE49-F238E27FC236}">
                  <a16:creationId xmlns:a16="http://schemas.microsoft.com/office/drawing/2014/main" id="{0C042700-C07E-4529-BF86-3A0B41B84C17}"/>
                </a:ext>
              </a:extLst>
            </p:cNvPr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defTabSz="914378">
                <a:defRPr/>
              </a:pPr>
              <a:r>
                <a:rPr lang="zh-CN" altLang="en-US" sz="16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4715292-F4E8-4109-AF42-1BB8DC899356}"/>
              </a:ext>
            </a:extLst>
          </p:cNvPr>
          <p:cNvGrpSpPr/>
          <p:nvPr/>
        </p:nvGrpSpPr>
        <p:grpSpPr>
          <a:xfrm>
            <a:off x="1032358" y="1331999"/>
            <a:ext cx="1805711" cy="626833"/>
            <a:chOff x="609599" y="3139323"/>
            <a:chExt cx="2407615" cy="835777"/>
          </a:xfrm>
        </p:grpSpPr>
        <p:sp>
          <p:nvSpPr>
            <p:cNvPr id="13" name="îṥļîḑé-文本框 16">
              <a:extLst>
                <a:ext uri="{FF2B5EF4-FFF2-40B4-BE49-F238E27FC236}">
                  <a16:creationId xmlns:a16="http://schemas.microsoft.com/office/drawing/2014/main" id="{9144C935-A6AD-4D6F-82D7-947055B25B73}"/>
                </a:ext>
              </a:extLst>
            </p:cNvPr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  <p:sp>
          <p:nvSpPr>
            <p:cNvPr id="14" name="îṥļîḑé-Rectangle 13">
              <a:extLst>
                <a:ext uri="{FF2B5EF4-FFF2-40B4-BE49-F238E27FC236}">
                  <a16:creationId xmlns:a16="http://schemas.microsoft.com/office/drawing/2014/main" id="{016E59D1-7D3B-45DF-BCA5-348A3FE97CE8}"/>
                </a:ext>
              </a:extLst>
            </p:cNvPr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378"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标题文本预设</a:t>
              </a:r>
            </a:p>
          </p:txBody>
        </p:sp>
      </p:grpSp>
      <p:sp>
        <p:nvSpPr>
          <p:cNvPr id="8" name="îṥļîḑé-Freeform 7">
            <a:extLst>
              <a:ext uri="{FF2B5EF4-FFF2-40B4-BE49-F238E27FC236}">
                <a16:creationId xmlns:a16="http://schemas.microsoft.com/office/drawing/2014/main" id="{C9C96C32-BCBE-460C-B7BA-EC484A26D4B9}"/>
              </a:ext>
            </a:extLst>
          </p:cNvPr>
          <p:cNvSpPr>
            <a:spLocks/>
          </p:cNvSpPr>
          <p:nvPr/>
        </p:nvSpPr>
        <p:spPr bwMode="auto">
          <a:xfrm>
            <a:off x="5086184" y="766461"/>
            <a:ext cx="970974" cy="2556023"/>
          </a:xfrm>
          <a:custGeom>
            <a:avLst/>
            <a:gdLst>
              <a:gd name="T0" fmla="*/ 64 w 177"/>
              <a:gd name="T1" fmla="*/ 433 h 468"/>
              <a:gd name="T2" fmla="*/ 155 w 177"/>
              <a:gd name="T3" fmla="*/ 98 h 468"/>
              <a:gd name="T4" fmla="*/ 168 w 177"/>
              <a:gd name="T5" fmla="*/ 50 h 468"/>
              <a:gd name="T6" fmla="*/ 114 w 177"/>
              <a:gd name="T7" fmla="*/ 35 h 468"/>
              <a:gd name="T8" fmla="*/ 23 w 177"/>
              <a:gd name="T9" fmla="*/ 370 h 468"/>
              <a:gd name="T10" fmla="*/ 10 w 177"/>
              <a:gd name="T11" fmla="*/ 418 h 468"/>
              <a:gd name="T12" fmla="*/ 64 w 177"/>
              <a:gd name="T13" fmla="*/ 433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468">
                <a:moveTo>
                  <a:pt x="64" y="433"/>
                </a:moveTo>
                <a:cubicBezTo>
                  <a:pt x="94" y="321"/>
                  <a:pt x="124" y="210"/>
                  <a:pt x="155" y="98"/>
                </a:cubicBezTo>
                <a:cubicBezTo>
                  <a:pt x="159" y="82"/>
                  <a:pt x="163" y="66"/>
                  <a:pt x="168" y="50"/>
                </a:cubicBezTo>
                <a:cubicBezTo>
                  <a:pt x="177" y="15"/>
                  <a:pt x="123" y="0"/>
                  <a:pt x="114" y="35"/>
                </a:cubicBezTo>
                <a:cubicBezTo>
                  <a:pt x="83" y="147"/>
                  <a:pt x="53" y="259"/>
                  <a:pt x="23" y="370"/>
                </a:cubicBezTo>
                <a:cubicBezTo>
                  <a:pt x="18" y="386"/>
                  <a:pt x="14" y="402"/>
                  <a:pt x="10" y="418"/>
                </a:cubicBezTo>
                <a:cubicBezTo>
                  <a:pt x="0" y="453"/>
                  <a:pt x="54" y="468"/>
                  <a:pt x="64" y="4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îṥļîḑé-Freeform 8">
            <a:extLst>
              <a:ext uri="{FF2B5EF4-FFF2-40B4-BE49-F238E27FC236}">
                <a16:creationId xmlns:a16="http://schemas.microsoft.com/office/drawing/2014/main" id="{980DA8A3-ABFB-446D-B1E7-AE8589CE20A5}"/>
              </a:ext>
            </a:extLst>
          </p:cNvPr>
          <p:cNvSpPr>
            <a:spLocks/>
          </p:cNvSpPr>
          <p:nvPr/>
        </p:nvSpPr>
        <p:spPr bwMode="auto">
          <a:xfrm>
            <a:off x="5157040" y="617410"/>
            <a:ext cx="307038" cy="2563896"/>
          </a:xfrm>
          <a:custGeom>
            <a:avLst/>
            <a:gdLst>
              <a:gd name="T0" fmla="*/ 56 w 56"/>
              <a:gd name="T1" fmla="*/ 432 h 469"/>
              <a:gd name="T2" fmla="*/ 56 w 56"/>
              <a:gd name="T3" fmla="*/ 85 h 469"/>
              <a:gd name="T4" fmla="*/ 56 w 56"/>
              <a:gd name="T5" fmla="*/ 36 h 469"/>
              <a:gd name="T6" fmla="*/ 0 w 56"/>
              <a:gd name="T7" fmla="*/ 36 h 469"/>
              <a:gd name="T8" fmla="*/ 0 w 56"/>
              <a:gd name="T9" fmla="*/ 383 h 469"/>
              <a:gd name="T10" fmla="*/ 0 w 56"/>
              <a:gd name="T11" fmla="*/ 432 h 469"/>
              <a:gd name="T12" fmla="*/ 56 w 56"/>
              <a:gd name="T13" fmla="*/ 43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69">
                <a:moveTo>
                  <a:pt x="56" y="432"/>
                </a:moveTo>
                <a:cubicBezTo>
                  <a:pt x="56" y="317"/>
                  <a:pt x="56" y="201"/>
                  <a:pt x="56" y="85"/>
                </a:cubicBezTo>
                <a:cubicBezTo>
                  <a:pt x="56" y="69"/>
                  <a:pt x="56" y="52"/>
                  <a:pt x="56" y="36"/>
                </a:cubicBezTo>
                <a:cubicBezTo>
                  <a:pt x="56" y="0"/>
                  <a:pt x="0" y="0"/>
                  <a:pt x="0" y="36"/>
                </a:cubicBezTo>
                <a:cubicBezTo>
                  <a:pt x="0" y="151"/>
                  <a:pt x="0" y="267"/>
                  <a:pt x="0" y="383"/>
                </a:cubicBezTo>
                <a:cubicBezTo>
                  <a:pt x="0" y="399"/>
                  <a:pt x="0" y="416"/>
                  <a:pt x="0" y="432"/>
                </a:cubicBezTo>
                <a:cubicBezTo>
                  <a:pt x="0" y="469"/>
                  <a:pt x="56" y="469"/>
                  <a:pt x="56" y="4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îṥļîḑé-Freeform 9">
            <a:extLst>
              <a:ext uri="{FF2B5EF4-FFF2-40B4-BE49-F238E27FC236}">
                <a16:creationId xmlns:a16="http://schemas.microsoft.com/office/drawing/2014/main" id="{441FDF96-858E-413D-9FB2-F4A73E167016}"/>
              </a:ext>
            </a:extLst>
          </p:cNvPr>
          <p:cNvSpPr/>
          <p:nvPr/>
        </p:nvSpPr>
        <p:spPr>
          <a:xfrm>
            <a:off x="4584073" y="848820"/>
            <a:ext cx="707525" cy="1595695"/>
          </a:xfrm>
          <a:custGeom>
            <a:avLst/>
            <a:gdLst>
              <a:gd name="connsiteX0" fmla="*/ 173278 w 709175"/>
              <a:gd name="connsiteY0" fmla="*/ 314 h 1599415"/>
              <a:gd name="connsiteX1" fmla="*/ 301695 w 709175"/>
              <a:gd name="connsiteY1" fmla="*/ 109055 h 1599415"/>
              <a:gd name="connsiteX2" fmla="*/ 680133 w 709175"/>
              <a:gd name="connsiteY2" fmla="*/ 1499569 h 1599415"/>
              <a:gd name="connsiteX3" fmla="*/ 704814 w 709175"/>
              <a:gd name="connsiteY3" fmla="*/ 1584423 h 1599415"/>
              <a:gd name="connsiteX4" fmla="*/ 709175 w 709175"/>
              <a:gd name="connsiteY4" fmla="*/ 1599415 h 1599415"/>
              <a:gd name="connsiteX5" fmla="*/ 391067 w 709175"/>
              <a:gd name="connsiteY5" fmla="*/ 1599415 h 1599415"/>
              <a:gd name="connsiteX6" fmla="*/ 386706 w 709175"/>
              <a:gd name="connsiteY6" fmla="*/ 1584423 h 1599415"/>
              <a:gd name="connsiteX7" fmla="*/ 362026 w 709175"/>
              <a:gd name="connsiteY7" fmla="*/ 1499569 h 1599415"/>
              <a:gd name="connsiteX8" fmla="*/ 76827 w 709175"/>
              <a:gd name="connsiteY8" fmla="*/ 453946 h 1599415"/>
              <a:gd name="connsiteX9" fmla="*/ 5527 w 709175"/>
              <a:gd name="connsiteY9" fmla="*/ 191172 h 1599415"/>
              <a:gd name="connsiteX10" fmla="*/ 173278 w 709175"/>
              <a:gd name="connsiteY10" fmla="*/ 314 h 159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9175" h="1599415">
                <a:moveTo>
                  <a:pt x="173278" y="314"/>
                </a:moveTo>
                <a:cubicBezTo>
                  <a:pt x="229967" y="3843"/>
                  <a:pt x="283184" y="37203"/>
                  <a:pt x="301695" y="109055"/>
                </a:cubicBezTo>
                <a:cubicBezTo>
                  <a:pt x="427841" y="574385"/>
                  <a:pt x="553987" y="1034240"/>
                  <a:pt x="680133" y="1499569"/>
                </a:cubicBezTo>
                <a:cubicBezTo>
                  <a:pt x="688360" y="1526941"/>
                  <a:pt x="696587" y="1555682"/>
                  <a:pt x="704814" y="1584423"/>
                </a:cubicBezTo>
                <a:lnTo>
                  <a:pt x="709175" y="1599415"/>
                </a:lnTo>
                <a:lnTo>
                  <a:pt x="391067" y="1599415"/>
                </a:lnTo>
                <a:lnTo>
                  <a:pt x="386706" y="1584423"/>
                </a:lnTo>
                <a:cubicBezTo>
                  <a:pt x="378480" y="1555682"/>
                  <a:pt x="370253" y="1526941"/>
                  <a:pt x="362026" y="1499569"/>
                </a:cubicBezTo>
                <a:cubicBezTo>
                  <a:pt x="268788" y="1149203"/>
                  <a:pt x="175549" y="804312"/>
                  <a:pt x="76827" y="453946"/>
                </a:cubicBezTo>
                <a:cubicBezTo>
                  <a:pt x="54888" y="366355"/>
                  <a:pt x="32950" y="278764"/>
                  <a:pt x="5527" y="191172"/>
                </a:cubicBezTo>
                <a:cubicBezTo>
                  <a:pt x="-25324" y="71418"/>
                  <a:pt x="78797" y="-5566"/>
                  <a:pt x="173278" y="314"/>
                </a:cubicBez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îṥļîḑé-Freeform 10">
            <a:extLst>
              <a:ext uri="{FF2B5EF4-FFF2-40B4-BE49-F238E27FC236}">
                <a16:creationId xmlns:a16="http://schemas.microsoft.com/office/drawing/2014/main" id="{9AB53797-2E3D-4E6E-B3B5-35F660FE5FD5}"/>
              </a:ext>
            </a:extLst>
          </p:cNvPr>
          <p:cNvSpPr>
            <a:spLocks/>
          </p:cNvSpPr>
          <p:nvPr/>
        </p:nvSpPr>
        <p:spPr bwMode="auto">
          <a:xfrm>
            <a:off x="3141611" y="1682859"/>
            <a:ext cx="2346083" cy="2443181"/>
          </a:xfrm>
          <a:custGeom>
            <a:avLst/>
            <a:gdLst>
              <a:gd name="T0" fmla="*/ 116 w 428"/>
              <a:gd name="T1" fmla="*/ 116 h 447"/>
              <a:gd name="T2" fmla="*/ 286 w 428"/>
              <a:gd name="T3" fmla="*/ 97 h 447"/>
              <a:gd name="T4" fmla="*/ 363 w 428"/>
              <a:gd name="T5" fmla="*/ 221 h 447"/>
              <a:gd name="T6" fmla="*/ 143 w 428"/>
              <a:gd name="T7" fmla="*/ 358 h 447"/>
              <a:gd name="T8" fmla="*/ 67 w 428"/>
              <a:gd name="T9" fmla="*/ 208 h 447"/>
              <a:gd name="T10" fmla="*/ 7 w 428"/>
              <a:gd name="T11" fmla="*/ 208 h 447"/>
              <a:gd name="T12" fmla="*/ 95 w 428"/>
              <a:gd name="T13" fmla="*/ 398 h 447"/>
              <a:gd name="T14" fmla="*/ 307 w 428"/>
              <a:gd name="T15" fmla="*/ 415 h 447"/>
              <a:gd name="T16" fmla="*/ 423 w 428"/>
              <a:gd name="T17" fmla="*/ 240 h 447"/>
              <a:gd name="T18" fmla="*/ 330 w 428"/>
              <a:gd name="T19" fmla="*/ 53 h 447"/>
              <a:gd name="T20" fmla="*/ 74 w 428"/>
              <a:gd name="T21" fmla="*/ 74 h 447"/>
              <a:gd name="T22" fmla="*/ 116 w 428"/>
              <a:gd name="T23" fmla="*/ 116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8" h="447">
                <a:moveTo>
                  <a:pt x="116" y="116"/>
                </a:moveTo>
                <a:cubicBezTo>
                  <a:pt x="163" y="75"/>
                  <a:pt x="231" y="67"/>
                  <a:pt x="286" y="97"/>
                </a:cubicBezTo>
                <a:cubicBezTo>
                  <a:pt x="331" y="122"/>
                  <a:pt x="361" y="169"/>
                  <a:pt x="363" y="221"/>
                </a:cubicBezTo>
                <a:cubicBezTo>
                  <a:pt x="368" y="334"/>
                  <a:pt x="244" y="414"/>
                  <a:pt x="143" y="358"/>
                </a:cubicBezTo>
                <a:cubicBezTo>
                  <a:pt x="89" y="328"/>
                  <a:pt x="61" y="269"/>
                  <a:pt x="67" y="208"/>
                </a:cubicBezTo>
                <a:cubicBezTo>
                  <a:pt x="71" y="169"/>
                  <a:pt x="11" y="170"/>
                  <a:pt x="7" y="208"/>
                </a:cubicBezTo>
                <a:cubicBezTo>
                  <a:pt x="0" y="282"/>
                  <a:pt x="34" y="355"/>
                  <a:pt x="95" y="398"/>
                </a:cubicBezTo>
                <a:cubicBezTo>
                  <a:pt x="156" y="442"/>
                  <a:pt x="239" y="447"/>
                  <a:pt x="307" y="415"/>
                </a:cubicBezTo>
                <a:cubicBezTo>
                  <a:pt x="374" y="383"/>
                  <a:pt x="418" y="314"/>
                  <a:pt x="423" y="240"/>
                </a:cubicBezTo>
                <a:cubicBezTo>
                  <a:pt x="428" y="166"/>
                  <a:pt x="391" y="94"/>
                  <a:pt x="330" y="53"/>
                </a:cubicBezTo>
                <a:cubicBezTo>
                  <a:pt x="250" y="0"/>
                  <a:pt x="145" y="12"/>
                  <a:pt x="74" y="74"/>
                </a:cubicBezTo>
                <a:cubicBezTo>
                  <a:pt x="44" y="99"/>
                  <a:pt x="87" y="142"/>
                  <a:pt x="116" y="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îṥļîḑé-Freeform 11">
            <a:extLst>
              <a:ext uri="{FF2B5EF4-FFF2-40B4-BE49-F238E27FC236}">
                <a16:creationId xmlns:a16="http://schemas.microsoft.com/office/drawing/2014/main" id="{C3587C4E-1BD5-4090-83E2-DD461BA97DFE}"/>
              </a:ext>
            </a:extLst>
          </p:cNvPr>
          <p:cNvSpPr>
            <a:spLocks/>
          </p:cNvSpPr>
          <p:nvPr/>
        </p:nvSpPr>
        <p:spPr bwMode="auto">
          <a:xfrm>
            <a:off x="3902793" y="2570913"/>
            <a:ext cx="772151" cy="714364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矩形 20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成功项目展示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838"/>
            <a:ext cx="1892311" cy="42051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97258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E026DAB-5CF5-46E0-B751-6D96270CC9DF}"/>
              </a:ext>
            </a:extLst>
          </p:cNvPr>
          <p:cNvGrpSpPr/>
          <p:nvPr/>
        </p:nvGrpSpPr>
        <p:grpSpPr>
          <a:xfrm>
            <a:off x="1042339" y="816556"/>
            <a:ext cx="2183198" cy="3699410"/>
            <a:chOff x="1389786" y="1088740"/>
            <a:chExt cx="2910931" cy="493254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E7B0292-F299-4DCE-8943-21AC071E69DE}"/>
                </a:ext>
              </a:extLst>
            </p:cNvPr>
            <p:cNvGrpSpPr/>
            <p:nvPr/>
          </p:nvGrpSpPr>
          <p:grpSpPr>
            <a:xfrm>
              <a:off x="1546530" y="1088740"/>
              <a:ext cx="2597442" cy="4932547"/>
              <a:chOff x="1546531" y="1088740"/>
              <a:chExt cx="2597442" cy="4932547"/>
            </a:xfrm>
          </p:grpSpPr>
          <p:sp>
            <p:nvSpPr>
              <p:cNvPr id="21" name="íślíḋè-任意多边形 31">
                <a:extLst>
                  <a:ext uri="{FF2B5EF4-FFF2-40B4-BE49-F238E27FC236}">
                    <a16:creationId xmlns:a16="http://schemas.microsoft.com/office/drawing/2014/main" id="{B6E35EE2-0CF3-446A-81C1-F631A0666259}"/>
                  </a:ext>
                </a:extLst>
              </p:cNvPr>
              <p:cNvSpPr/>
              <p:nvPr/>
            </p:nvSpPr>
            <p:spPr>
              <a:xfrm>
                <a:off x="1586405" y="1088740"/>
                <a:ext cx="2517691" cy="2889423"/>
              </a:xfrm>
              <a:custGeom>
                <a:avLst/>
                <a:gdLst>
                  <a:gd name="connsiteX0" fmla="*/ 893035 w 1784400"/>
                  <a:gd name="connsiteY0" fmla="*/ 0 h 2047863"/>
                  <a:gd name="connsiteX1" fmla="*/ 1782983 w 1784400"/>
                  <a:gd name="connsiteY1" fmla="*/ 513021 h 2047863"/>
                  <a:gd name="connsiteX2" fmla="*/ 1782299 w 1784400"/>
                  <a:gd name="connsiteY2" fmla="*/ 1540249 h 2047863"/>
                  <a:gd name="connsiteX3" fmla="*/ 906443 w 1784400"/>
                  <a:gd name="connsiteY3" fmla="*/ 2045925 h 2047863"/>
                  <a:gd name="connsiteX4" fmla="*/ 1784400 w 1784400"/>
                  <a:gd name="connsiteY4" fmla="*/ 2045926 h 2047863"/>
                  <a:gd name="connsiteX5" fmla="*/ 1784400 w 1784400"/>
                  <a:gd name="connsiteY5" fmla="*/ 2047863 h 2047863"/>
                  <a:gd name="connsiteX6" fmla="*/ 0 w 1784400"/>
                  <a:gd name="connsiteY6" fmla="*/ 2047863 h 2047863"/>
                  <a:gd name="connsiteX7" fmla="*/ 0 w 1784400"/>
                  <a:gd name="connsiteY7" fmla="*/ 2045925 h 2047863"/>
                  <a:gd name="connsiteX8" fmla="*/ 865986 w 1784400"/>
                  <a:gd name="connsiteY8" fmla="*/ 2045926 h 2047863"/>
                  <a:gd name="connsiteX9" fmla="*/ 0 w 1784400"/>
                  <a:gd name="connsiteY9" fmla="*/ 1546718 h 2047863"/>
                  <a:gd name="connsiteX10" fmla="*/ 0 w 1784400"/>
                  <a:gd name="connsiteY10" fmla="*/ 515594 h 20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4400" h="2047863">
                    <a:moveTo>
                      <a:pt x="893035" y="0"/>
                    </a:moveTo>
                    <a:lnTo>
                      <a:pt x="1782983" y="513021"/>
                    </a:lnTo>
                    <a:lnTo>
                      <a:pt x="1782299" y="1540249"/>
                    </a:lnTo>
                    <a:lnTo>
                      <a:pt x="906443" y="2045925"/>
                    </a:lnTo>
                    <a:lnTo>
                      <a:pt x="1784400" y="2045926"/>
                    </a:lnTo>
                    <a:lnTo>
                      <a:pt x="1784400" y="2047863"/>
                    </a:lnTo>
                    <a:lnTo>
                      <a:pt x="0" y="2047863"/>
                    </a:lnTo>
                    <a:lnTo>
                      <a:pt x="0" y="2045925"/>
                    </a:lnTo>
                    <a:lnTo>
                      <a:pt x="865986" y="2045926"/>
                    </a:lnTo>
                    <a:lnTo>
                      <a:pt x="0" y="1546718"/>
                    </a:lnTo>
                    <a:lnTo>
                      <a:pt x="0" y="515594"/>
                    </a:ln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r="-4400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ślíḋè-任意多边形 11">
                <a:extLst>
                  <a:ext uri="{FF2B5EF4-FFF2-40B4-BE49-F238E27FC236}">
                    <a16:creationId xmlns:a16="http://schemas.microsoft.com/office/drawing/2014/main" id="{4C76150D-1FA8-402A-9C1A-9AE48D7E7762}"/>
                  </a:ext>
                </a:extLst>
              </p:cNvPr>
              <p:cNvSpPr/>
              <p:nvPr/>
            </p:nvSpPr>
            <p:spPr>
              <a:xfrm rot="5400000">
                <a:off x="1460830" y="3378693"/>
                <a:ext cx="2768843" cy="2516346"/>
              </a:xfrm>
              <a:custGeom>
                <a:avLst/>
                <a:gdLst/>
                <a:ahLst/>
                <a:cxnLst/>
                <a:rect l="l" t="t" r="r" b="b"/>
                <a:pathLst>
                  <a:path w="2037008" h="1963031">
                    <a:moveTo>
                      <a:pt x="0" y="1963031"/>
                    </a:moveTo>
                    <a:lnTo>
                      <a:pt x="563136" y="981516"/>
                    </a:lnTo>
                    <a:lnTo>
                      <a:pt x="0" y="0"/>
                    </a:lnTo>
                    <a:lnTo>
                      <a:pt x="1473873" y="0"/>
                    </a:lnTo>
                    <a:lnTo>
                      <a:pt x="2037008" y="981516"/>
                    </a:lnTo>
                    <a:lnTo>
                      <a:pt x="1473873" y="1963031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ślíḋè-文本框 12">
                <a:extLst>
                  <a:ext uri="{FF2B5EF4-FFF2-40B4-BE49-F238E27FC236}">
                    <a16:creationId xmlns:a16="http://schemas.microsoft.com/office/drawing/2014/main" id="{6AE1A076-4749-452E-89BC-FE8A8A195A2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46531" y="3989301"/>
                <a:ext cx="2597442" cy="303980"/>
              </a:xfrm>
              <a:prstGeom prst="rect">
                <a:avLst/>
              </a:prstGeom>
              <a:noFill/>
              <a:sp3d prstMaterial="matte">
                <a:bevelT w="1270" h="1270"/>
              </a:sp3d>
            </p:spPr>
            <p:txBody>
              <a:bodyPr wrap="none" lIns="0" tIns="0" rIns="0" bIns="0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zh-CN" altLang="en-US" sz="14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24" name="íślíḋè-文本框 13">
                <a:extLst>
                  <a:ext uri="{FF2B5EF4-FFF2-40B4-BE49-F238E27FC236}">
                    <a16:creationId xmlns:a16="http://schemas.microsoft.com/office/drawing/2014/main" id="{F68D1A47-DC53-457A-9C8F-5D2771107E7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684707" y="4700975"/>
                <a:ext cx="2321088" cy="448731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200" dirty="0">
                    <a:solidFill>
                      <a:schemeClr val="bg1"/>
                    </a:solidFill>
                  </a:rPr>
                  <a:t>58pic.com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200" dirty="0">
                    <a:solidFill>
                      <a:schemeClr val="bg1"/>
                    </a:solidFill>
                  </a:rPr>
                  <a:t>58pic.com</a:t>
                </a:r>
              </a:p>
            </p:txBody>
          </p:sp>
          <p:cxnSp>
            <p:nvCxnSpPr>
              <p:cNvPr id="25" name="íślíḋè-Straight Connector 24">
                <a:extLst>
                  <a:ext uri="{FF2B5EF4-FFF2-40B4-BE49-F238E27FC236}">
                    <a16:creationId xmlns:a16="http://schemas.microsoft.com/office/drawing/2014/main" id="{59B5586A-4AF6-4A78-A12C-3B83420F64B5}"/>
                  </a:ext>
                </a:extLst>
              </p:cNvPr>
              <p:cNvCxnSpPr/>
              <p:nvPr/>
            </p:nvCxnSpPr>
            <p:spPr>
              <a:xfrm>
                <a:off x="1669815" y="4339445"/>
                <a:ext cx="2350873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íślíḋè-Hexagon 19">
              <a:extLst>
                <a:ext uri="{FF2B5EF4-FFF2-40B4-BE49-F238E27FC236}">
                  <a16:creationId xmlns:a16="http://schemas.microsoft.com/office/drawing/2014/main" id="{36A19D2E-3872-4960-91EA-12265B314FBC}"/>
                </a:ext>
              </a:extLst>
            </p:cNvPr>
            <p:cNvSpPr/>
            <p:nvPr/>
          </p:nvSpPr>
          <p:spPr>
            <a:xfrm rot="1800000">
              <a:off x="1389786" y="1281546"/>
              <a:ext cx="2910931" cy="2509404"/>
            </a:xfrm>
            <a:prstGeom prst="hexagon">
              <a:avLst>
                <a:gd name="adj" fmla="val 28912"/>
                <a:gd name="vf" fmla="val 115470"/>
              </a:avLst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3C855C6-A8D4-4EEC-9025-4E1E574D1BF8}"/>
              </a:ext>
            </a:extLst>
          </p:cNvPr>
          <p:cNvGrpSpPr/>
          <p:nvPr/>
        </p:nvGrpSpPr>
        <p:grpSpPr>
          <a:xfrm>
            <a:off x="3480400" y="818246"/>
            <a:ext cx="2183198" cy="3696029"/>
            <a:chOff x="4640535" y="1093249"/>
            <a:chExt cx="2910931" cy="492803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FBD453E-1E23-4809-B46E-A49E76B66558}"/>
                </a:ext>
              </a:extLst>
            </p:cNvPr>
            <p:cNvGrpSpPr/>
            <p:nvPr/>
          </p:nvGrpSpPr>
          <p:grpSpPr>
            <a:xfrm>
              <a:off x="4797279" y="1093249"/>
              <a:ext cx="2597442" cy="4928039"/>
              <a:chOff x="4797280" y="1093249"/>
              <a:chExt cx="2597442" cy="4928039"/>
            </a:xfrm>
          </p:grpSpPr>
          <p:sp>
            <p:nvSpPr>
              <p:cNvPr id="14" name="íślíḋè-任意多边形 32">
                <a:extLst>
                  <a:ext uri="{FF2B5EF4-FFF2-40B4-BE49-F238E27FC236}">
                    <a16:creationId xmlns:a16="http://schemas.microsoft.com/office/drawing/2014/main" id="{CA9BF6E7-F9AB-415D-8F07-C6976A2004E5}"/>
                  </a:ext>
                </a:extLst>
              </p:cNvPr>
              <p:cNvSpPr/>
              <p:nvPr/>
            </p:nvSpPr>
            <p:spPr>
              <a:xfrm>
                <a:off x="4834523" y="1093249"/>
                <a:ext cx="2522955" cy="2868530"/>
              </a:xfrm>
              <a:custGeom>
                <a:avLst/>
                <a:gdLst>
                  <a:gd name="connsiteX0" fmla="*/ 870092 w 1788131"/>
                  <a:gd name="connsiteY0" fmla="*/ 0 h 2033055"/>
                  <a:gd name="connsiteX1" fmla="*/ 924887 w 1788131"/>
                  <a:gd name="connsiteY1" fmla="*/ 0 h 2033055"/>
                  <a:gd name="connsiteX2" fmla="*/ 1787417 w 1788131"/>
                  <a:gd name="connsiteY2" fmla="*/ 497215 h 2033055"/>
                  <a:gd name="connsiteX3" fmla="*/ 1786733 w 1788131"/>
                  <a:gd name="connsiteY3" fmla="*/ 1524443 h 2033055"/>
                  <a:gd name="connsiteX4" fmla="*/ 910877 w 1788131"/>
                  <a:gd name="connsiteY4" fmla="*/ 2030119 h 2033055"/>
                  <a:gd name="connsiteX5" fmla="*/ 1788131 w 1788131"/>
                  <a:gd name="connsiteY5" fmla="*/ 2030120 h 2033055"/>
                  <a:gd name="connsiteX6" fmla="*/ 1788131 w 1788131"/>
                  <a:gd name="connsiteY6" fmla="*/ 2033055 h 2033055"/>
                  <a:gd name="connsiteX7" fmla="*/ 0 w 1788131"/>
                  <a:gd name="connsiteY7" fmla="*/ 2033055 h 2033055"/>
                  <a:gd name="connsiteX8" fmla="*/ 0 w 1788131"/>
                  <a:gd name="connsiteY8" fmla="*/ 2030119 h 2033055"/>
                  <a:gd name="connsiteX9" fmla="*/ 870420 w 1788131"/>
                  <a:gd name="connsiteY9" fmla="*/ 2030120 h 2033055"/>
                  <a:gd name="connsiteX10" fmla="*/ 714 w 1788131"/>
                  <a:gd name="connsiteY10" fmla="*/ 1528768 h 2033055"/>
                  <a:gd name="connsiteX11" fmla="*/ 1401 w 1788131"/>
                  <a:gd name="connsiteY11" fmla="*/ 501539 h 2033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8131" h="2033055">
                    <a:moveTo>
                      <a:pt x="870092" y="0"/>
                    </a:moveTo>
                    <a:lnTo>
                      <a:pt x="924887" y="0"/>
                    </a:lnTo>
                    <a:lnTo>
                      <a:pt x="1787417" y="497215"/>
                    </a:lnTo>
                    <a:lnTo>
                      <a:pt x="1786733" y="1524443"/>
                    </a:lnTo>
                    <a:lnTo>
                      <a:pt x="910877" y="2030119"/>
                    </a:lnTo>
                    <a:lnTo>
                      <a:pt x="1788131" y="2030120"/>
                    </a:lnTo>
                    <a:lnTo>
                      <a:pt x="1788131" y="2033055"/>
                    </a:lnTo>
                    <a:lnTo>
                      <a:pt x="0" y="2033055"/>
                    </a:lnTo>
                    <a:lnTo>
                      <a:pt x="0" y="2030119"/>
                    </a:lnTo>
                    <a:lnTo>
                      <a:pt x="870420" y="2030120"/>
                    </a:lnTo>
                    <a:lnTo>
                      <a:pt x="714" y="1528768"/>
                    </a:lnTo>
                    <a:lnTo>
                      <a:pt x="1401" y="501539"/>
                    </a:ln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r="-1500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íślíḋè-任意多边形 17">
                <a:extLst>
                  <a:ext uri="{FF2B5EF4-FFF2-40B4-BE49-F238E27FC236}">
                    <a16:creationId xmlns:a16="http://schemas.microsoft.com/office/drawing/2014/main" id="{7CF7363E-D11D-4D60-8AE6-49690D52BEDA}"/>
                  </a:ext>
                </a:extLst>
              </p:cNvPr>
              <p:cNvSpPr/>
              <p:nvPr/>
            </p:nvSpPr>
            <p:spPr>
              <a:xfrm rot="5400000">
                <a:off x="4711579" y="3378693"/>
                <a:ext cx="2768844" cy="2516346"/>
              </a:xfrm>
              <a:custGeom>
                <a:avLst/>
                <a:gdLst/>
                <a:ahLst/>
                <a:cxnLst/>
                <a:rect l="l" t="t" r="r" b="b"/>
                <a:pathLst>
                  <a:path w="2037008" h="1963031">
                    <a:moveTo>
                      <a:pt x="0" y="1963031"/>
                    </a:moveTo>
                    <a:lnTo>
                      <a:pt x="563136" y="981516"/>
                    </a:lnTo>
                    <a:lnTo>
                      <a:pt x="0" y="0"/>
                    </a:lnTo>
                    <a:lnTo>
                      <a:pt x="1473873" y="0"/>
                    </a:lnTo>
                    <a:lnTo>
                      <a:pt x="2037008" y="981516"/>
                    </a:lnTo>
                    <a:lnTo>
                      <a:pt x="1473873" y="1963031"/>
                    </a:lnTo>
                    <a:close/>
                  </a:path>
                </a:pathLst>
              </a:custGeom>
              <a:solidFill>
                <a:schemeClr val="accent2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íślíḋè-文本框 22">
                <a:extLst>
                  <a:ext uri="{FF2B5EF4-FFF2-40B4-BE49-F238E27FC236}">
                    <a16:creationId xmlns:a16="http://schemas.microsoft.com/office/drawing/2014/main" id="{0B9E92A4-FF9F-46BA-858E-866B414196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97280" y="3989301"/>
                <a:ext cx="2597442" cy="303980"/>
              </a:xfrm>
              <a:prstGeom prst="rect">
                <a:avLst/>
              </a:prstGeom>
              <a:noFill/>
              <a:sp3d prstMaterial="matte">
                <a:bevelT w="1270" h="1270"/>
              </a:sp3d>
            </p:spPr>
            <p:txBody>
              <a:bodyPr wrap="none" lIns="0" tIns="0" rIns="0" bIns="0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zh-CN" altLang="en-US" sz="1400" b="1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cxnSp>
            <p:nvCxnSpPr>
              <p:cNvPr id="17" name="íślíḋè-Straight Connector 16">
                <a:extLst>
                  <a:ext uri="{FF2B5EF4-FFF2-40B4-BE49-F238E27FC236}">
                    <a16:creationId xmlns:a16="http://schemas.microsoft.com/office/drawing/2014/main" id="{4E123D18-F70A-42EB-B52C-C6EA63681963}"/>
                  </a:ext>
                </a:extLst>
              </p:cNvPr>
              <p:cNvCxnSpPr/>
              <p:nvPr/>
            </p:nvCxnSpPr>
            <p:spPr>
              <a:xfrm>
                <a:off x="4920564" y="4339445"/>
                <a:ext cx="2350873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íślíḋè-文本框 28">
                <a:extLst>
                  <a:ext uri="{FF2B5EF4-FFF2-40B4-BE49-F238E27FC236}">
                    <a16:creationId xmlns:a16="http://schemas.microsoft.com/office/drawing/2014/main" id="{03904995-D098-4F3A-A792-BABAA053D97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935456" y="4700975"/>
                <a:ext cx="2321088" cy="448731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200" dirty="0">
                    <a:solidFill>
                      <a:schemeClr val="bg1"/>
                    </a:solidFill>
                  </a:rPr>
                  <a:t>58pic.com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200" dirty="0">
                    <a:solidFill>
                      <a:schemeClr val="bg1"/>
                    </a:solidFill>
                  </a:rPr>
                  <a:t>58pic.com</a:t>
                </a:r>
              </a:p>
            </p:txBody>
          </p:sp>
        </p:grpSp>
        <p:sp>
          <p:nvSpPr>
            <p:cNvPr id="13" name="íślíḋè-Hexagon 12">
              <a:extLst>
                <a:ext uri="{FF2B5EF4-FFF2-40B4-BE49-F238E27FC236}">
                  <a16:creationId xmlns:a16="http://schemas.microsoft.com/office/drawing/2014/main" id="{62EEF775-B0E0-435D-A16D-C7F89207A236}"/>
                </a:ext>
              </a:extLst>
            </p:cNvPr>
            <p:cNvSpPr/>
            <p:nvPr/>
          </p:nvSpPr>
          <p:spPr>
            <a:xfrm rot="1800000">
              <a:off x="4640535" y="1281542"/>
              <a:ext cx="2910931" cy="2509405"/>
            </a:xfrm>
            <a:prstGeom prst="hexagon">
              <a:avLst>
                <a:gd name="adj" fmla="val 28912"/>
                <a:gd name="vf" fmla="val 115470"/>
              </a:avLst>
            </a:prstGeom>
            <a:noFill/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06A735-552C-44EC-92F3-975321F94B4E}"/>
              </a:ext>
            </a:extLst>
          </p:cNvPr>
          <p:cNvGrpSpPr/>
          <p:nvPr/>
        </p:nvGrpSpPr>
        <p:grpSpPr>
          <a:xfrm>
            <a:off x="5918462" y="818246"/>
            <a:ext cx="2183198" cy="3696029"/>
            <a:chOff x="7891283" y="1093249"/>
            <a:chExt cx="2910931" cy="4928039"/>
          </a:xfrm>
        </p:grpSpPr>
        <p:sp>
          <p:nvSpPr>
            <p:cNvPr id="6" name="íślíḋè-任意多边形 33">
              <a:extLst>
                <a:ext uri="{FF2B5EF4-FFF2-40B4-BE49-F238E27FC236}">
                  <a16:creationId xmlns:a16="http://schemas.microsoft.com/office/drawing/2014/main" id="{8F1D6759-26E1-4338-B9A1-097EA5529E96}"/>
                </a:ext>
              </a:extLst>
            </p:cNvPr>
            <p:cNvSpPr/>
            <p:nvPr/>
          </p:nvSpPr>
          <p:spPr>
            <a:xfrm>
              <a:off x="8086278" y="1093249"/>
              <a:ext cx="2520940" cy="2868530"/>
            </a:xfrm>
            <a:custGeom>
              <a:avLst/>
              <a:gdLst>
                <a:gd name="connsiteX0" fmla="*/ 891220 w 1786703"/>
                <a:gd name="connsiteY0" fmla="*/ 0 h 2033055"/>
                <a:gd name="connsiteX1" fmla="*/ 902299 w 1786703"/>
                <a:gd name="connsiteY1" fmla="*/ 0 h 2033055"/>
                <a:gd name="connsiteX2" fmla="*/ 1786703 w 1786703"/>
                <a:gd name="connsiteY2" fmla="*/ 509825 h 2033055"/>
                <a:gd name="connsiteX3" fmla="*/ 1786019 w 1786703"/>
                <a:gd name="connsiteY3" fmla="*/ 1537053 h 2033055"/>
                <a:gd name="connsiteX4" fmla="*/ 926919 w 1786703"/>
                <a:gd name="connsiteY4" fmla="*/ 2033055 h 2033055"/>
                <a:gd name="connsiteX5" fmla="*/ 852923 w 1786703"/>
                <a:gd name="connsiteY5" fmla="*/ 2033055 h 2033055"/>
                <a:gd name="connsiteX6" fmla="*/ 0 w 1786703"/>
                <a:gd name="connsiteY6" fmla="*/ 1541378 h 2033055"/>
                <a:gd name="connsiteX7" fmla="*/ 687 w 1786703"/>
                <a:gd name="connsiteY7" fmla="*/ 514149 h 203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6703" h="2033055">
                  <a:moveTo>
                    <a:pt x="891220" y="0"/>
                  </a:moveTo>
                  <a:lnTo>
                    <a:pt x="902299" y="0"/>
                  </a:lnTo>
                  <a:lnTo>
                    <a:pt x="1786703" y="509825"/>
                  </a:lnTo>
                  <a:lnTo>
                    <a:pt x="1786019" y="1537053"/>
                  </a:lnTo>
                  <a:lnTo>
                    <a:pt x="926919" y="2033055"/>
                  </a:lnTo>
                  <a:lnTo>
                    <a:pt x="852923" y="2033055"/>
                  </a:lnTo>
                  <a:lnTo>
                    <a:pt x="0" y="1541378"/>
                  </a:lnTo>
                  <a:lnTo>
                    <a:pt x="687" y="514149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r="-1600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ślíḋè-Hexagon 6">
              <a:extLst>
                <a:ext uri="{FF2B5EF4-FFF2-40B4-BE49-F238E27FC236}">
                  <a16:creationId xmlns:a16="http://schemas.microsoft.com/office/drawing/2014/main" id="{FFFDF298-652A-4515-9BBD-CB20D5C6B71A}"/>
                </a:ext>
              </a:extLst>
            </p:cNvPr>
            <p:cNvSpPr/>
            <p:nvPr/>
          </p:nvSpPr>
          <p:spPr>
            <a:xfrm rot="1800000">
              <a:off x="7891283" y="1281542"/>
              <a:ext cx="2910931" cy="2509405"/>
            </a:xfrm>
            <a:prstGeom prst="hexagon">
              <a:avLst>
                <a:gd name="adj" fmla="val 28912"/>
                <a:gd name="vf" fmla="val 115470"/>
              </a:avLst>
            </a:prstGeom>
            <a:noFill/>
            <a:ln w="254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ślíḋè-任意多边形 19">
              <a:extLst>
                <a:ext uri="{FF2B5EF4-FFF2-40B4-BE49-F238E27FC236}">
                  <a16:creationId xmlns:a16="http://schemas.microsoft.com/office/drawing/2014/main" id="{4C3186C5-2FB1-4BEC-BAF2-864A196072CF}"/>
                </a:ext>
              </a:extLst>
            </p:cNvPr>
            <p:cNvSpPr/>
            <p:nvPr/>
          </p:nvSpPr>
          <p:spPr>
            <a:xfrm rot="5400000">
              <a:off x="7962327" y="3378693"/>
              <a:ext cx="2768844" cy="2516346"/>
            </a:xfrm>
            <a:custGeom>
              <a:avLst/>
              <a:gdLst/>
              <a:ahLst/>
              <a:cxnLst/>
              <a:rect l="l" t="t" r="r" b="b"/>
              <a:pathLst>
                <a:path w="2037008" h="1963031">
                  <a:moveTo>
                    <a:pt x="0" y="1963031"/>
                  </a:moveTo>
                  <a:lnTo>
                    <a:pt x="563136" y="981516"/>
                  </a:lnTo>
                  <a:lnTo>
                    <a:pt x="0" y="0"/>
                  </a:lnTo>
                  <a:lnTo>
                    <a:pt x="1473873" y="0"/>
                  </a:lnTo>
                  <a:lnTo>
                    <a:pt x="2037008" y="981516"/>
                  </a:lnTo>
                  <a:lnTo>
                    <a:pt x="1473873" y="1963031"/>
                  </a:lnTo>
                  <a:close/>
                </a:path>
              </a:pathLst>
            </a:custGeom>
            <a:solidFill>
              <a:schemeClr val="accent3"/>
            </a:solidFill>
            <a:ln w="254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ślíḋè-文本框 24">
              <a:extLst>
                <a:ext uri="{FF2B5EF4-FFF2-40B4-BE49-F238E27FC236}">
                  <a16:creationId xmlns:a16="http://schemas.microsoft.com/office/drawing/2014/main" id="{E984A9F0-E354-4970-B17F-F768FF544E6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048028" y="4001205"/>
              <a:ext cx="2597442" cy="303980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none" lIns="0" tIns="0" rIns="0" bIns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标题文本预设</a:t>
              </a:r>
            </a:p>
          </p:txBody>
        </p:sp>
        <p:cxnSp>
          <p:nvCxnSpPr>
            <p:cNvPr id="10" name="íślíḋè-Straight Connector 9">
              <a:extLst>
                <a:ext uri="{FF2B5EF4-FFF2-40B4-BE49-F238E27FC236}">
                  <a16:creationId xmlns:a16="http://schemas.microsoft.com/office/drawing/2014/main" id="{ECE8E249-2ED1-4EF5-9474-1BA0E0E58E67}"/>
                </a:ext>
              </a:extLst>
            </p:cNvPr>
            <p:cNvCxnSpPr/>
            <p:nvPr/>
          </p:nvCxnSpPr>
          <p:spPr>
            <a:xfrm>
              <a:off x="8171312" y="4351349"/>
              <a:ext cx="2350873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líḋè-文本框 29">
              <a:extLst>
                <a:ext uri="{FF2B5EF4-FFF2-40B4-BE49-F238E27FC236}">
                  <a16:creationId xmlns:a16="http://schemas.microsoft.com/office/drawing/2014/main" id="{94C3DF0F-07AA-44E3-9ADD-46253875CA9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86204" y="4700975"/>
              <a:ext cx="2321088" cy="448731"/>
            </a:xfrm>
            <a:prstGeom prst="rect">
              <a:avLst/>
            </a:prstGeom>
          </p:spPr>
          <p:txBody>
            <a:bodyPr wrap="square" lIns="0" tIns="0" rIns="0" bIns="0" anchor="ctr">
              <a:normAutofit fontScale="92500" lnSpcReduction="2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点击输入替换内容</a:t>
              </a:r>
              <a:r>
                <a:rPr lang="en-US" altLang="zh-CN" sz="1200" dirty="0">
                  <a:solidFill>
                    <a:schemeClr val="bg1"/>
                  </a:solidFill>
                </a:rPr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点击输入替换内容</a:t>
              </a:r>
              <a:r>
                <a:rPr lang="en-US" altLang="zh-CN" sz="1200" dirty="0">
                  <a:solidFill>
                    <a:schemeClr val="bg1"/>
                  </a:solidFill>
                </a:rPr>
                <a:t>58pic.com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成功项目展示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1732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>
            <a:extLst>
              <a:ext uri="{FF2B5EF4-FFF2-40B4-BE49-F238E27FC236}">
                <a16:creationId xmlns:a16="http://schemas.microsoft.com/office/drawing/2014/main" id="{454AD0B5-BA81-4877-BD5C-BA4A19EA8E41}"/>
              </a:ext>
            </a:extLst>
          </p:cNvPr>
          <p:cNvGrpSpPr/>
          <p:nvPr/>
        </p:nvGrpSpPr>
        <p:grpSpPr>
          <a:xfrm>
            <a:off x="1979712" y="1680651"/>
            <a:ext cx="3595565" cy="2226621"/>
            <a:chOff x="2780299" y="2528900"/>
            <a:chExt cx="4038274" cy="2500777"/>
          </a:xfrm>
        </p:grpSpPr>
        <p:sp>
          <p:nvSpPr>
            <p:cNvPr id="10" name="íṩľíḍè-Freeform: Shape 6">
              <a:extLst>
                <a:ext uri="{FF2B5EF4-FFF2-40B4-BE49-F238E27FC236}">
                  <a16:creationId xmlns:a16="http://schemas.microsoft.com/office/drawing/2014/main" id="{B1355B43-B399-480C-924A-33DE80666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353" y="2571054"/>
              <a:ext cx="2238375" cy="1098457"/>
            </a:xfrm>
            <a:custGeom>
              <a:avLst/>
              <a:gdLst>
                <a:gd name="T0" fmla="*/ 0 w 1410"/>
                <a:gd name="T1" fmla="*/ 620 h 620"/>
                <a:gd name="T2" fmla="*/ 905 w 1410"/>
                <a:gd name="T3" fmla="*/ 0 h 620"/>
                <a:gd name="T4" fmla="*/ 1410 w 1410"/>
                <a:gd name="T5" fmla="*/ 0 h 620"/>
                <a:gd name="T6" fmla="*/ 1410 w 1410"/>
                <a:gd name="T7" fmla="*/ 221 h 620"/>
                <a:gd name="T8" fmla="*/ 915 w 1410"/>
                <a:gd name="T9" fmla="*/ 221 h 620"/>
                <a:gd name="T10" fmla="*/ 0 w 1410"/>
                <a:gd name="T11" fmla="*/ 62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0" h="620">
                  <a:moveTo>
                    <a:pt x="0" y="620"/>
                  </a:moveTo>
                  <a:lnTo>
                    <a:pt x="905" y="0"/>
                  </a:lnTo>
                  <a:lnTo>
                    <a:pt x="1410" y="0"/>
                  </a:lnTo>
                  <a:lnTo>
                    <a:pt x="1410" y="221"/>
                  </a:lnTo>
                  <a:lnTo>
                    <a:pt x="915" y="221"/>
                  </a:lnTo>
                  <a:lnTo>
                    <a:pt x="0" y="620"/>
                  </a:lnTo>
                  <a:close/>
                </a:path>
              </a:pathLst>
            </a:custGeom>
            <a:solidFill>
              <a:schemeClr val="accent1"/>
            </a:solidFill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ṩľíḍè-Freeform: Shape 7">
              <a:extLst>
                <a:ext uri="{FF2B5EF4-FFF2-40B4-BE49-F238E27FC236}">
                  <a16:creationId xmlns:a16="http://schemas.microsoft.com/office/drawing/2014/main" id="{F80015BA-986B-4925-8072-7D1290276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351" y="2962599"/>
              <a:ext cx="2565400" cy="710455"/>
            </a:xfrm>
            <a:custGeom>
              <a:avLst/>
              <a:gdLst>
                <a:gd name="T0" fmla="*/ 0 w 1616"/>
                <a:gd name="T1" fmla="*/ 401 h 401"/>
                <a:gd name="T2" fmla="*/ 915 w 1616"/>
                <a:gd name="T3" fmla="*/ 0 h 401"/>
                <a:gd name="T4" fmla="*/ 1616 w 1616"/>
                <a:gd name="T5" fmla="*/ 0 h 401"/>
                <a:gd name="T6" fmla="*/ 1616 w 1616"/>
                <a:gd name="T7" fmla="*/ 235 h 401"/>
                <a:gd name="T8" fmla="*/ 920 w 1616"/>
                <a:gd name="T9" fmla="*/ 230 h 401"/>
                <a:gd name="T10" fmla="*/ 0 w 1616"/>
                <a:gd name="T11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6" h="401">
                  <a:moveTo>
                    <a:pt x="0" y="401"/>
                  </a:moveTo>
                  <a:lnTo>
                    <a:pt x="915" y="0"/>
                  </a:lnTo>
                  <a:lnTo>
                    <a:pt x="1616" y="0"/>
                  </a:lnTo>
                  <a:lnTo>
                    <a:pt x="1616" y="235"/>
                  </a:lnTo>
                  <a:lnTo>
                    <a:pt x="920" y="230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ľíḍè-Freeform: Shape 8">
              <a:extLst>
                <a:ext uri="{FF2B5EF4-FFF2-40B4-BE49-F238E27FC236}">
                  <a16:creationId xmlns:a16="http://schemas.microsoft.com/office/drawing/2014/main" id="{CD254391-9CF7-422F-9F42-CBC81B0AD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463" y="3370091"/>
              <a:ext cx="3005139" cy="412808"/>
            </a:xfrm>
            <a:custGeom>
              <a:avLst/>
              <a:gdLst>
                <a:gd name="T0" fmla="*/ 12 w 1893"/>
                <a:gd name="T1" fmla="*/ 169 h 233"/>
                <a:gd name="T2" fmla="*/ 913 w 1893"/>
                <a:gd name="T3" fmla="*/ 0 h 233"/>
                <a:gd name="T4" fmla="*/ 1893 w 1893"/>
                <a:gd name="T5" fmla="*/ 0 h 233"/>
                <a:gd name="T6" fmla="*/ 1893 w 1893"/>
                <a:gd name="T7" fmla="*/ 233 h 233"/>
                <a:gd name="T8" fmla="*/ 586 w 1893"/>
                <a:gd name="T9" fmla="*/ 233 h 233"/>
                <a:gd name="T10" fmla="*/ 0 w 1893"/>
                <a:gd name="T11" fmla="*/ 169 h 233"/>
                <a:gd name="T12" fmla="*/ 12 w 1893"/>
                <a:gd name="T13" fmla="*/ 16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3" h="233">
                  <a:moveTo>
                    <a:pt x="12" y="169"/>
                  </a:moveTo>
                  <a:lnTo>
                    <a:pt x="913" y="0"/>
                  </a:lnTo>
                  <a:lnTo>
                    <a:pt x="1893" y="0"/>
                  </a:lnTo>
                  <a:lnTo>
                    <a:pt x="1893" y="233"/>
                  </a:lnTo>
                  <a:lnTo>
                    <a:pt x="586" y="233"/>
                  </a:lnTo>
                  <a:lnTo>
                    <a:pt x="0" y="169"/>
                  </a:lnTo>
                  <a:lnTo>
                    <a:pt x="12" y="169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ľíḍè-Freeform: Shape 9">
              <a:extLst>
                <a:ext uri="{FF2B5EF4-FFF2-40B4-BE49-F238E27FC236}">
                  <a16:creationId xmlns:a16="http://schemas.microsoft.com/office/drawing/2014/main" id="{38E9AF07-A0CA-499C-9979-7ADDFD5CD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463" y="3370091"/>
              <a:ext cx="3005139" cy="412808"/>
            </a:xfrm>
            <a:custGeom>
              <a:avLst/>
              <a:gdLst>
                <a:gd name="T0" fmla="*/ 12 w 1893"/>
                <a:gd name="T1" fmla="*/ 169 h 233"/>
                <a:gd name="T2" fmla="*/ 913 w 1893"/>
                <a:gd name="T3" fmla="*/ 0 h 233"/>
                <a:gd name="T4" fmla="*/ 1893 w 1893"/>
                <a:gd name="T5" fmla="*/ 0 h 233"/>
                <a:gd name="T6" fmla="*/ 1893 w 1893"/>
                <a:gd name="T7" fmla="*/ 233 h 233"/>
                <a:gd name="T8" fmla="*/ 586 w 1893"/>
                <a:gd name="T9" fmla="*/ 233 h 233"/>
                <a:gd name="T10" fmla="*/ 0 w 1893"/>
                <a:gd name="T11" fmla="*/ 16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93" h="233">
                  <a:moveTo>
                    <a:pt x="12" y="169"/>
                  </a:moveTo>
                  <a:lnTo>
                    <a:pt x="913" y="0"/>
                  </a:lnTo>
                  <a:lnTo>
                    <a:pt x="1893" y="0"/>
                  </a:lnTo>
                  <a:lnTo>
                    <a:pt x="1893" y="233"/>
                  </a:lnTo>
                  <a:lnTo>
                    <a:pt x="586" y="233"/>
                  </a:lnTo>
                  <a:lnTo>
                    <a:pt x="0" y="169"/>
                  </a:lnTo>
                </a:path>
              </a:pathLst>
            </a:custGeom>
            <a:noFill/>
            <a:ln w="142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ṩľíḍè-Freeform: Shape 10">
              <a:extLst>
                <a:ext uri="{FF2B5EF4-FFF2-40B4-BE49-F238E27FC236}">
                  <a16:creationId xmlns:a16="http://schemas.microsoft.com/office/drawing/2014/main" id="{68CCD5B0-7691-419F-9598-D28241C40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464" y="3673052"/>
              <a:ext cx="3419475" cy="517339"/>
            </a:xfrm>
            <a:custGeom>
              <a:avLst/>
              <a:gdLst>
                <a:gd name="T0" fmla="*/ 0 w 2154"/>
                <a:gd name="T1" fmla="*/ 0 h 292"/>
                <a:gd name="T2" fmla="*/ 586 w 2154"/>
                <a:gd name="T3" fmla="*/ 62 h 292"/>
                <a:gd name="T4" fmla="*/ 2154 w 2154"/>
                <a:gd name="T5" fmla="*/ 62 h 292"/>
                <a:gd name="T6" fmla="*/ 2154 w 2154"/>
                <a:gd name="T7" fmla="*/ 292 h 292"/>
                <a:gd name="T8" fmla="*/ 898 w 2154"/>
                <a:gd name="T9" fmla="*/ 292 h 292"/>
                <a:gd name="T10" fmla="*/ 567 w 2154"/>
                <a:gd name="T11" fmla="*/ 214 h 292"/>
                <a:gd name="T12" fmla="*/ 0 w 2154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4" h="292">
                  <a:moveTo>
                    <a:pt x="0" y="0"/>
                  </a:moveTo>
                  <a:lnTo>
                    <a:pt x="586" y="62"/>
                  </a:lnTo>
                  <a:lnTo>
                    <a:pt x="2154" y="62"/>
                  </a:lnTo>
                  <a:lnTo>
                    <a:pt x="2154" y="292"/>
                  </a:lnTo>
                  <a:lnTo>
                    <a:pt x="898" y="292"/>
                  </a:lnTo>
                  <a:lnTo>
                    <a:pt x="567" y="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ṩľíḍè-Freeform: Shape 11">
              <a:extLst>
                <a:ext uri="{FF2B5EF4-FFF2-40B4-BE49-F238E27FC236}">
                  <a16:creationId xmlns:a16="http://schemas.microsoft.com/office/drawing/2014/main" id="{6B6F0B38-7837-4D77-B2C3-AD7D58EDC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351" y="3669511"/>
              <a:ext cx="2625725" cy="924831"/>
            </a:xfrm>
            <a:custGeom>
              <a:avLst/>
              <a:gdLst>
                <a:gd name="T0" fmla="*/ 7 w 1654"/>
                <a:gd name="T1" fmla="*/ 0 h 522"/>
                <a:gd name="T2" fmla="*/ 574 w 1654"/>
                <a:gd name="T3" fmla="*/ 216 h 522"/>
                <a:gd name="T4" fmla="*/ 905 w 1654"/>
                <a:gd name="T5" fmla="*/ 294 h 522"/>
                <a:gd name="T6" fmla="*/ 1654 w 1654"/>
                <a:gd name="T7" fmla="*/ 294 h 522"/>
                <a:gd name="T8" fmla="*/ 1654 w 1654"/>
                <a:gd name="T9" fmla="*/ 522 h 522"/>
                <a:gd name="T10" fmla="*/ 908 w 1654"/>
                <a:gd name="T11" fmla="*/ 522 h 522"/>
                <a:gd name="T12" fmla="*/ 512 w 1654"/>
                <a:gd name="T13" fmla="*/ 334 h 522"/>
                <a:gd name="T14" fmla="*/ 0 w 1654"/>
                <a:gd name="T15" fmla="*/ 0 h 522"/>
                <a:gd name="T16" fmla="*/ 7 w 1654"/>
                <a:gd name="T17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4" h="522">
                  <a:moveTo>
                    <a:pt x="7" y="0"/>
                  </a:moveTo>
                  <a:lnTo>
                    <a:pt x="574" y="216"/>
                  </a:lnTo>
                  <a:lnTo>
                    <a:pt x="905" y="294"/>
                  </a:lnTo>
                  <a:lnTo>
                    <a:pt x="1654" y="294"/>
                  </a:lnTo>
                  <a:lnTo>
                    <a:pt x="1654" y="522"/>
                  </a:lnTo>
                  <a:lnTo>
                    <a:pt x="908" y="522"/>
                  </a:lnTo>
                  <a:lnTo>
                    <a:pt x="512" y="334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ľíḍè-Freeform: Shape 12">
              <a:extLst>
                <a:ext uri="{FF2B5EF4-FFF2-40B4-BE49-F238E27FC236}">
                  <a16:creationId xmlns:a16="http://schemas.microsoft.com/office/drawing/2014/main" id="{2360E3A2-2787-4F1E-BDCD-1F64DB92F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351" y="3669511"/>
              <a:ext cx="2625725" cy="924831"/>
            </a:xfrm>
            <a:custGeom>
              <a:avLst/>
              <a:gdLst>
                <a:gd name="T0" fmla="*/ 7 w 1654"/>
                <a:gd name="T1" fmla="*/ 0 h 522"/>
                <a:gd name="T2" fmla="*/ 574 w 1654"/>
                <a:gd name="T3" fmla="*/ 216 h 522"/>
                <a:gd name="T4" fmla="*/ 905 w 1654"/>
                <a:gd name="T5" fmla="*/ 294 h 522"/>
                <a:gd name="T6" fmla="*/ 1654 w 1654"/>
                <a:gd name="T7" fmla="*/ 294 h 522"/>
                <a:gd name="T8" fmla="*/ 1654 w 1654"/>
                <a:gd name="T9" fmla="*/ 522 h 522"/>
                <a:gd name="T10" fmla="*/ 908 w 1654"/>
                <a:gd name="T11" fmla="*/ 522 h 522"/>
                <a:gd name="T12" fmla="*/ 512 w 1654"/>
                <a:gd name="T13" fmla="*/ 334 h 522"/>
                <a:gd name="T14" fmla="*/ 0 w 1654"/>
                <a:gd name="T1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4" h="522">
                  <a:moveTo>
                    <a:pt x="7" y="0"/>
                  </a:moveTo>
                  <a:lnTo>
                    <a:pt x="574" y="216"/>
                  </a:lnTo>
                  <a:lnTo>
                    <a:pt x="905" y="294"/>
                  </a:lnTo>
                  <a:lnTo>
                    <a:pt x="1654" y="294"/>
                  </a:lnTo>
                  <a:lnTo>
                    <a:pt x="1654" y="522"/>
                  </a:lnTo>
                  <a:lnTo>
                    <a:pt x="908" y="522"/>
                  </a:lnTo>
                  <a:lnTo>
                    <a:pt x="512" y="334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ṩľíḍè-Freeform: Shape 13">
              <a:extLst>
                <a:ext uri="{FF2B5EF4-FFF2-40B4-BE49-F238E27FC236}">
                  <a16:creationId xmlns:a16="http://schemas.microsoft.com/office/drawing/2014/main" id="{CE0EBAC7-169B-40D1-A00E-8A6FCFF98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290" y="3669512"/>
              <a:ext cx="2230439" cy="1332321"/>
            </a:xfrm>
            <a:custGeom>
              <a:avLst/>
              <a:gdLst>
                <a:gd name="T0" fmla="*/ 0 w 1405"/>
                <a:gd name="T1" fmla="*/ 2 h 752"/>
                <a:gd name="T2" fmla="*/ 500 w 1405"/>
                <a:gd name="T3" fmla="*/ 330 h 752"/>
                <a:gd name="T4" fmla="*/ 903 w 1405"/>
                <a:gd name="T5" fmla="*/ 522 h 752"/>
                <a:gd name="T6" fmla="*/ 1405 w 1405"/>
                <a:gd name="T7" fmla="*/ 522 h 752"/>
                <a:gd name="T8" fmla="*/ 1405 w 1405"/>
                <a:gd name="T9" fmla="*/ 752 h 752"/>
                <a:gd name="T10" fmla="*/ 896 w 1405"/>
                <a:gd name="T11" fmla="*/ 752 h 752"/>
                <a:gd name="T12" fmla="*/ 426 w 1405"/>
                <a:gd name="T13" fmla="*/ 429 h 752"/>
                <a:gd name="T14" fmla="*/ 10 w 1405"/>
                <a:gd name="T15" fmla="*/ 0 h 752"/>
                <a:gd name="T16" fmla="*/ 0 w 1405"/>
                <a:gd name="T17" fmla="*/ 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5" h="752">
                  <a:moveTo>
                    <a:pt x="0" y="2"/>
                  </a:moveTo>
                  <a:lnTo>
                    <a:pt x="500" y="330"/>
                  </a:lnTo>
                  <a:lnTo>
                    <a:pt x="903" y="522"/>
                  </a:lnTo>
                  <a:lnTo>
                    <a:pt x="1405" y="522"/>
                  </a:lnTo>
                  <a:lnTo>
                    <a:pt x="1405" y="752"/>
                  </a:lnTo>
                  <a:lnTo>
                    <a:pt x="896" y="752"/>
                  </a:lnTo>
                  <a:lnTo>
                    <a:pt x="426" y="429"/>
                  </a:lnTo>
                  <a:lnTo>
                    <a:pt x="1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ṩľíḍè-Freeform: Shape 14">
              <a:extLst>
                <a:ext uri="{FF2B5EF4-FFF2-40B4-BE49-F238E27FC236}">
                  <a16:creationId xmlns:a16="http://schemas.microsoft.com/office/drawing/2014/main" id="{E2415513-F91E-4B2D-940E-8B90DA89F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290" y="3669512"/>
              <a:ext cx="2230439" cy="1332321"/>
            </a:xfrm>
            <a:custGeom>
              <a:avLst/>
              <a:gdLst>
                <a:gd name="T0" fmla="*/ 0 w 1405"/>
                <a:gd name="T1" fmla="*/ 2 h 752"/>
                <a:gd name="T2" fmla="*/ 500 w 1405"/>
                <a:gd name="T3" fmla="*/ 330 h 752"/>
                <a:gd name="T4" fmla="*/ 903 w 1405"/>
                <a:gd name="T5" fmla="*/ 522 h 752"/>
                <a:gd name="T6" fmla="*/ 1405 w 1405"/>
                <a:gd name="T7" fmla="*/ 522 h 752"/>
                <a:gd name="T8" fmla="*/ 1405 w 1405"/>
                <a:gd name="T9" fmla="*/ 752 h 752"/>
                <a:gd name="T10" fmla="*/ 896 w 1405"/>
                <a:gd name="T11" fmla="*/ 752 h 752"/>
                <a:gd name="T12" fmla="*/ 426 w 1405"/>
                <a:gd name="T13" fmla="*/ 429 h 752"/>
                <a:gd name="T14" fmla="*/ 10 w 1405"/>
                <a:gd name="T15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5" h="752">
                  <a:moveTo>
                    <a:pt x="0" y="2"/>
                  </a:moveTo>
                  <a:lnTo>
                    <a:pt x="500" y="330"/>
                  </a:lnTo>
                  <a:lnTo>
                    <a:pt x="903" y="522"/>
                  </a:lnTo>
                  <a:lnTo>
                    <a:pt x="1405" y="522"/>
                  </a:lnTo>
                  <a:lnTo>
                    <a:pt x="1405" y="752"/>
                  </a:lnTo>
                  <a:lnTo>
                    <a:pt x="896" y="752"/>
                  </a:lnTo>
                  <a:lnTo>
                    <a:pt x="426" y="429"/>
                  </a:lnTo>
                  <a:lnTo>
                    <a:pt x="10" y="0"/>
                  </a:lnTo>
                </a:path>
              </a:pathLst>
            </a:custGeom>
            <a:noFill/>
            <a:ln w="142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ṩľíḍè-Oval 15">
              <a:extLst>
                <a:ext uri="{FF2B5EF4-FFF2-40B4-BE49-F238E27FC236}">
                  <a16:creationId xmlns:a16="http://schemas.microsoft.com/office/drawing/2014/main" id="{BC3F61C0-CCB4-4597-B5CE-50CC24EBE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299" y="3038524"/>
              <a:ext cx="1465896" cy="1468848"/>
            </a:xfrm>
            <a:prstGeom prst="ellipse">
              <a:avLst/>
            </a:prstGeom>
            <a:solidFill>
              <a:schemeClr val="tx1">
                <a:lumMod val="25000"/>
                <a:lumOff val="75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ṩľíḍè-Oval 18">
              <a:extLst>
                <a:ext uri="{FF2B5EF4-FFF2-40B4-BE49-F238E27FC236}">
                  <a16:creationId xmlns:a16="http://schemas.microsoft.com/office/drawing/2014/main" id="{2A7DA452-CF9D-4904-B311-D1674C3FA678}"/>
                </a:ext>
              </a:extLst>
            </p:cNvPr>
            <p:cNvSpPr/>
            <p:nvPr/>
          </p:nvSpPr>
          <p:spPr>
            <a:xfrm>
              <a:off x="5087888" y="2528900"/>
              <a:ext cx="457200" cy="45720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ṩľíḍè-Oval 19">
              <a:extLst>
                <a:ext uri="{FF2B5EF4-FFF2-40B4-BE49-F238E27FC236}">
                  <a16:creationId xmlns:a16="http://schemas.microsoft.com/office/drawing/2014/main" id="{899410F0-F245-40A7-AE01-3B9720DFEDD5}"/>
                </a:ext>
              </a:extLst>
            </p:cNvPr>
            <p:cNvSpPr/>
            <p:nvPr/>
          </p:nvSpPr>
          <p:spPr>
            <a:xfrm>
              <a:off x="5529213" y="2943347"/>
              <a:ext cx="457200" cy="4572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ṩľíḍè-Oval 20">
              <a:extLst>
                <a:ext uri="{FF2B5EF4-FFF2-40B4-BE49-F238E27FC236}">
                  <a16:creationId xmlns:a16="http://schemas.microsoft.com/office/drawing/2014/main" id="{31F07980-71C1-49EC-82A3-E5F7C0F56FEC}"/>
                </a:ext>
              </a:extLst>
            </p:cNvPr>
            <p:cNvSpPr/>
            <p:nvPr/>
          </p:nvSpPr>
          <p:spPr>
            <a:xfrm>
              <a:off x="5979424" y="3341653"/>
              <a:ext cx="457200" cy="457200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ṩľíḍè-Oval 21">
              <a:extLst>
                <a:ext uri="{FF2B5EF4-FFF2-40B4-BE49-F238E27FC236}">
                  <a16:creationId xmlns:a16="http://schemas.microsoft.com/office/drawing/2014/main" id="{5BC749BF-FA53-4D2B-8EEC-2B23458C6AD4}"/>
                </a:ext>
              </a:extLst>
            </p:cNvPr>
            <p:cNvSpPr/>
            <p:nvPr/>
          </p:nvSpPr>
          <p:spPr>
            <a:xfrm>
              <a:off x="6361373" y="3759012"/>
              <a:ext cx="457200" cy="45720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ṩľíḍè-Oval 22">
              <a:extLst>
                <a:ext uri="{FF2B5EF4-FFF2-40B4-BE49-F238E27FC236}">
                  <a16:creationId xmlns:a16="http://schemas.microsoft.com/office/drawing/2014/main" id="{64A65E99-4C6E-4449-9731-CC1C8336459C}"/>
                </a:ext>
              </a:extLst>
            </p:cNvPr>
            <p:cNvSpPr/>
            <p:nvPr/>
          </p:nvSpPr>
          <p:spPr>
            <a:xfrm>
              <a:off x="5641457" y="4164336"/>
              <a:ext cx="457200" cy="45720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ṩľíḍè-Oval 23">
              <a:extLst>
                <a:ext uri="{FF2B5EF4-FFF2-40B4-BE49-F238E27FC236}">
                  <a16:creationId xmlns:a16="http://schemas.microsoft.com/office/drawing/2014/main" id="{F9803B85-2C35-4E30-B0D0-9FDC9054425B}"/>
                </a:ext>
              </a:extLst>
            </p:cNvPr>
            <p:cNvSpPr/>
            <p:nvPr/>
          </p:nvSpPr>
          <p:spPr>
            <a:xfrm>
              <a:off x="5239649" y="4572477"/>
              <a:ext cx="457200" cy="45720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ṩľíḍè-Freeform: Shape 24">
              <a:extLst>
                <a:ext uri="{FF2B5EF4-FFF2-40B4-BE49-F238E27FC236}">
                  <a16:creationId xmlns:a16="http://schemas.microsoft.com/office/drawing/2014/main" id="{313D720B-3C68-4A39-906A-9782BA91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641" y="3076465"/>
              <a:ext cx="240351" cy="190967"/>
            </a:xfrm>
            <a:custGeom>
              <a:avLst/>
              <a:gdLst>
                <a:gd name="T0" fmla="*/ 248 w 497"/>
                <a:gd name="T1" fmla="*/ 150 h 399"/>
                <a:gd name="T2" fmla="*/ 248 w 497"/>
                <a:gd name="T3" fmla="*/ 150 h 399"/>
                <a:gd name="T4" fmla="*/ 177 w 497"/>
                <a:gd name="T5" fmla="*/ 221 h 399"/>
                <a:gd name="T6" fmla="*/ 248 w 497"/>
                <a:gd name="T7" fmla="*/ 292 h 399"/>
                <a:gd name="T8" fmla="*/ 319 w 497"/>
                <a:gd name="T9" fmla="*/ 221 h 399"/>
                <a:gd name="T10" fmla="*/ 248 w 497"/>
                <a:gd name="T11" fmla="*/ 150 h 399"/>
                <a:gd name="T12" fmla="*/ 442 w 497"/>
                <a:gd name="T13" fmla="*/ 70 h 399"/>
                <a:gd name="T14" fmla="*/ 442 w 497"/>
                <a:gd name="T15" fmla="*/ 70 h 399"/>
                <a:gd name="T16" fmla="*/ 389 w 497"/>
                <a:gd name="T17" fmla="*/ 70 h 399"/>
                <a:gd name="T18" fmla="*/ 363 w 497"/>
                <a:gd name="T19" fmla="*/ 61 h 399"/>
                <a:gd name="T20" fmla="*/ 354 w 497"/>
                <a:gd name="T21" fmla="*/ 8 h 399"/>
                <a:gd name="T22" fmla="*/ 327 w 497"/>
                <a:gd name="T23" fmla="*/ 0 h 399"/>
                <a:gd name="T24" fmla="*/ 159 w 497"/>
                <a:gd name="T25" fmla="*/ 0 h 399"/>
                <a:gd name="T26" fmla="*/ 142 w 497"/>
                <a:gd name="T27" fmla="*/ 8 h 399"/>
                <a:gd name="T28" fmla="*/ 123 w 497"/>
                <a:gd name="T29" fmla="*/ 61 h 399"/>
                <a:gd name="T30" fmla="*/ 106 w 497"/>
                <a:gd name="T31" fmla="*/ 70 h 399"/>
                <a:gd name="T32" fmla="*/ 53 w 497"/>
                <a:gd name="T33" fmla="*/ 70 h 399"/>
                <a:gd name="T34" fmla="*/ 0 w 497"/>
                <a:gd name="T35" fmla="*/ 123 h 399"/>
                <a:gd name="T36" fmla="*/ 0 w 497"/>
                <a:gd name="T37" fmla="*/ 345 h 399"/>
                <a:gd name="T38" fmla="*/ 53 w 497"/>
                <a:gd name="T39" fmla="*/ 398 h 399"/>
                <a:gd name="T40" fmla="*/ 442 w 497"/>
                <a:gd name="T41" fmla="*/ 398 h 399"/>
                <a:gd name="T42" fmla="*/ 496 w 497"/>
                <a:gd name="T43" fmla="*/ 345 h 399"/>
                <a:gd name="T44" fmla="*/ 496 w 497"/>
                <a:gd name="T45" fmla="*/ 123 h 399"/>
                <a:gd name="T46" fmla="*/ 442 w 497"/>
                <a:gd name="T47" fmla="*/ 70 h 399"/>
                <a:gd name="T48" fmla="*/ 248 w 497"/>
                <a:gd name="T49" fmla="*/ 345 h 399"/>
                <a:gd name="T50" fmla="*/ 248 w 497"/>
                <a:gd name="T51" fmla="*/ 345 h 399"/>
                <a:gd name="T52" fmla="*/ 123 w 497"/>
                <a:gd name="T53" fmla="*/ 221 h 399"/>
                <a:gd name="T54" fmla="*/ 248 w 497"/>
                <a:gd name="T55" fmla="*/ 97 h 399"/>
                <a:gd name="T56" fmla="*/ 372 w 497"/>
                <a:gd name="T57" fmla="*/ 221 h 399"/>
                <a:gd name="T58" fmla="*/ 248 w 497"/>
                <a:gd name="T59" fmla="*/ 345 h 399"/>
                <a:gd name="T60" fmla="*/ 425 w 497"/>
                <a:gd name="T61" fmla="*/ 159 h 399"/>
                <a:gd name="T62" fmla="*/ 425 w 497"/>
                <a:gd name="T63" fmla="*/ 159 h 399"/>
                <a:gd name="T64" fmla="*/ 407 w 497"/>
                <a:gd name="T65" fmla="*/ 141 h 399"/>
                <a:gd name="T66" fmla="*/ 425 w 497"/>
                <a:gd name="T67" fmla="*/ 123 h 399"/>
                <a:gd name="T68" fmla="*/ 442 w 497"/>
                <a:gd name="T69" fmla="*/ 141 h 399"/>
                <a:gd name="T70" fmla="*/ 425 w 497"/>
                <a:gd name="T71" fmla="*/ 15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7" h="399">
                  <a:moveTo>
                    <a:pt x="248" y="150"/>
                  </a:moveTo>
                  <a:lnTo>
                    <a:pt x="248" y="150"/>
                  </a:lnTo>
                  <a:cubicBezTo>
                    <a:pt x="203" y="150"/>
                    <a:pt x="177" y="176"/>
                    <a:pt x="177" y="221"/>
                  </a:cubicBezTo>
                  <a:cubicBezTo>
                    <a:pt x="177" y="266"/>
                    <a:pt x="203" y="292"/>
                    <a:pt x="248" y="292"/>
                  </a:cubicBezTo>
                  <a:cubicBezTo>
                    <a:pt x="292" y="292"/>
                    <a:pt x="319" y="266"/>
                    <a:pt x="319" y="221"/>
                  </a:cubicBezTo>
                  <a:cubicBezTo>
                    <a:pt x="319" y="176"/>
                    <a:pt x="292" y="150"/>
                    <a:pt x="248" y="150"/>
                  </a:cubicBezTo>
                  <a:close/>
                  <a:moveTo>
                    <a:pt x="442" y="70"/>
                  </a:moveTo>
                  <a:lnTo>
                    <a:pt x="442" y="70"/>
                  </a:lnTo>
                  <a:cubicBezTo>
                    <a:pt x="389" y="70"/>
                    <a:pt x="389" y="70"/>
                    <a:pt x="389" y="70"/>
                  </a:cubicBezTo>
                  <a:cubicBezTo>
                    <a:pt x="380" y="70"/>
                    <a:pt x="372" y="70"/>
                    <a:pt x="363" y="61"/>
                  </a:cubicBezTo>
                  <a:cubicBezTo>
                    <a:pt x="354" y="8"/>
                    <a:pt x="354" y="8"/>
                    <a:pt x="354" y="8"/>
                  </a:cubicBezTo>
                  <a:cubicBezTo>
                    <a:pt x="345" y="8"/>
                    <a:pt x="336" y="0"/>
                    <a:pt x="327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0" y="8"/>
                    <a:pt x="142" y="8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70"/>
                    <a:pt x="115" y="70"/>
                    <a:pt x="106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17" y="70"/>
                    <a:pt x="0" y="97"/>
                    <a:pt x="0" y="123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0" y="372"/>
                    <a:pt x="17" y="398"/>
                    <a:pt x="53" y="398"/>
                  </a:cubicBezTo>
                  <a:cubicBezTo>
                    <a:pt x="442" y="398"/>
                    <a:pt x="442" y="398"/>
                    <a:pt x="442" y="398"/>
                  </a:cubicBezTo>
                  <a:cubicBezTo>
                    <a:pt x="470" y="398"/>
                    <a:pt x="496" y="372"/>
                    <a:pt x="496" y="345"/>
                  </a:cubicBezTo>
                  <a:cubicBezTo>
                    <a:pt x="496" y="123"/>
                    <a:pt x="496" y="123"/>
                    <a:pt x="496" y="123"/>
                  </a:cubicBezTo>
                  <a:cubicBezTo>
                    <a:pt x="496" y="97"/>
                    <a:pt x="470" y="70"/>
                    <a:pt x="442" y="70"/>
                  </a:cubicBezTo>
                  <a:close/>
                  <a:moveTo>
                    <a:pt x="248" y="345"/>
                  </a:moveTo>
                  <a:lnTo>
                    <a:pt x="248" y="345"/>
                  </a:lnTo>
                  <a:cubicBezTo>
                    <a:pt x="177" y="345"/>
                    <a:pt x="123" y="292"/>
                    <a:pt x="123" y="221"/>
                  </a:cubicBezTo>
                  <a:cubicBezTo>
                    <a:pt x="123" y="150"/>
                    <a:pt x="177" y="97"/>
                    <a:pt x="248" y="97"/>
                  </a:cubicBezTo>
                  <a:cubicBezTo>
                    <a:pt x="319" y="97"/>
                    <a:pt x="372" y="150"/>
                    <a:pt x="372" y="221"/>
                  </a:cubicBezTo>
                  <a:cubicBezTo>
                    <a:pt x="372" y="292"/>
                    <a:pt x="319" y="345"/>
                    <a:pt x="248" y="345"/>
                  </a:cubicBezTo>
                  <a:close/>
                  <a:moveTo>
                    <a:pt x="425" y="159"/>
                  </a:moveTo>
                  <a:lnTo>
                    <a:pt x="425" y="159"/>
                  </a:lnTo>
                  <a:cubicBezTo>
                    <a:pt x="416" y="159"/>
                    <a:pt x="407" y="150"/>
                    <a:pt x="407" y="141"/>
                  </a:cubicBezTo>
                  <a:cubicBezTo>
                    <a:pt x="407" y="132"/>
                    <a:pt x="416" y="123"/>
                    <a:pt x="425" y="123"/>
                  </a:cubicBezTo>
                  <a:cubicBezTo>
                    <a:pt x="433" y="123"/>
                    <a:pt x="442" y="132"/>
                    <a:pt x="442" y="141"/>
                  </a:cubicBezTo>
                  <a:cubicBezTo>
                    <a:pt x="442" y="150"/>
                    <a:pt x="433" y="159"/>
                    <a:pt x="425" y="1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ṩľíḍè-Freeform: Shape 25">
              <a:extLst>
                <a:ext uri="{FF2B5EF4-FFF2-40B4-BE49-F238E27FC236}">
                  <a16:creationId xmlns:a16="http://schemas.microsoft.com/office/drawing/2014/main" id="{E9C96103-F9FE-4D26-991E-160BE5212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0860" y="4690252"/>
              <a:ext cx="214781" cy="221657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ṩľíḍè-Freeform: Shape 26">
              <a:extLst>
                <a:ext uri="{FF2B5EF4-FFF2-40B4-BE49-F238E27FC236}">
                  <a16:creationId xmlns:a16="http://schemas.microsoft.com/office/drawing/2014/main" id="{9D8AB93E-087F-4C94-8D1A-39CB6B4DD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9842" y="3450048"/>
              <a:ext cx="136369" cy="240413"/>
            </a:xfrm>
            <a:custGeom>
              <a:avLst/>
              <a:gdLst>
                <a:gd name="T0" fmla="*/ 283 w 284"/>
                <a:gd name="T1" fmla="*/ 115 h 497"/>
                <a:gd name="T2" fmla="*/ 283 w 284"/>
                <a:gd name="T3" fmla="*/ 115 h 497"/>
                <a:gd name="T4" fmla="*/ 283 w 284"/>
                <a:gd name="T5" fmla="*/ 62 h 497"/>
                <a:gd name="T6" fmla="*/ 142 w 284"/>
                <a:gd name="T7" fmla="*/ 0 h 497"/>
                <a:gd name="T8" fmla="*/ 0 w 284"/>
                <a:gd name="T9" fmla="*/ 62 h 497"/>
                <a:gd name="T10" fmla="*/ 0 w 284"/>
                <a:gd name="T11" fmla="*/ 115 h 497"/>
                <a:gd name="T12" fmla="*/ 97 w 284"/>
                <a:gd name="T13" fmla="*/ 248 h 497"/>
                <a:gd name="T14" fmla="*/ 0 w 284"/>
                <a:gd name="T15" fmla="*/ 381 h 497"/>
                <a:gd name="T16" fmla="*/ 0 w 284"/>
                <a:gd name="T17" fmla="*/ 443 h 497"/>
                <a:gd name="T18" fmla="*/ 142 w 284"/>
                <a:gd name="T19" fmla="*/ 496 h 497"/>
                <a:gd name="T20" fmla="*/ 283 w 284"/>
                <a:gd name="T21" fmla="*/ 443 h 497"/>
                <a:gd name="T22" fmla="*/ 283 w 284"/>
                <a:gd name="T23" fmla="*/ 381 h 497"/>
                <a:gd name="T24" fmla="*/ 186 w 284"/>
                <a:gd name="T25" fmla="*/ 248 h 497"/>
                <a:gd name="T26" fmla="*/ 283 w 284"/>
                <a:gd name="T27" fmla="*/ 115 h 497"/>
                <a:gd name="T28" fmla="*/ 44 w 284"/>
                <a:gd name="T29" fmla="*/ 62 h 497"/>
                <a:gd name="T30" fmla="*/ 44 w 284"/>
                <a:gd name="T31" fmla="*/ 62 h 497"/>
                <a:gd name="T32" fmla="*/ 142 w 284"/>
                <a:gd name="T33" fmla="*/ 35 h 497"/>
                <a:gd name="T34" fmla="*/ 239 w 284"/>
                <a:gd name="T35" fmla="*/ 62 h 497"/>
                <a:gd name="T36" fmla="*/ 248 w 284"/>
                <a:gd name="T37" fmla="*/ 71 h 497"/>
                <a:gd name="T38" fmla="*/ 142 w 284"/>
                <a:gd name="T39" fmla="*/ 97 h 497"/>
                <a:gd name="T40" fmla="*/ 35 w 284"/>
                <a:gd name="T41" fmla="*/ 71 h 497"/>
                <a:gd name="T42" fmla="*/ 44 w 284"/>
                <a:gd name="T43" fmla="*/ 62 h 497"/>
                <a:gd name="T44" fmla="*/ 151 w 284"/>
                <a:gd name="T45" fmla="*/ 248 h 497"/>
                <a:gd name="T46" fmla="*/ 151 w 284"/>
                <a:gd name="T47" fmla="*/ 248 h 497"/>
                <a:gd name="T48" fmla="*/ 204 w 284"/>
                <a:gd name="T49" fmla="*/ 328 h 497"/>
                <a:gd name="T50" fmla="*/ 248 w 284"/>
                <a:gd name="T51" fmla="*/ 381 h 497"/>
                <a:gd name="T52" fmla="*/ 248 w 284"/>
                <a:gd name="T53" fmla="*/ 416 h 497"/>
                <a:gd name="T54" fmla="*/ 151 w 284"/>
                <a:gd name="T55" fmla="*/ 354 h 497"/>
                <a:gd name="T56" fmla="*/ 133 w 284"/>
                <a:gd name="T57" fmla="*/ 354 h 497"/>
                <a:gd name="T58" fmla="*/ 35 w 284"/>
                <a:gd name="T59" fmla="*/ 416 h 497"/>
                <a:gd name="T60" fmla="*/ 35 w 284"/>
                <a:gd name="T61" fmla="*/ 381 h 497"/>
                <a:gd name="T62" fmla="*/ 80 w 284"/>
                <a:gd name="T63" fmla="*/ 328 h 497"/>
                <a:gd name="T64" fmla="*/ 133 w 284"/>
                <a:gd name="T65" fmla="*/ 248 h 497"/>
                <a:gd name="T66" fmla="*/ 80 w 284"/>
                <a:gd name="T67" fmla="*/ 177 h 497"/>
                <a:gd name="T68" fmla="*/ 35 w 284"/>
                <a:gd name="T69" fmla="*/ 115 h 497"/>
                <a:gd name="T70" fmla="*/ 35 w 284"/>
                <a:gd name="T71" fmla="*/ 88 h 497"/>
                <a:gd name="T72" fmla="*/ 142 w 284"/>
                <a:gd name="T73" fmla="*/ 115 h 497"/>
                <a:gd name="T74" fmla="*/ 248 w 284"/>
                <a:gd name="T75" fmla="*/ 88 h 497"/>
                <a:gd name="T76" fmla="*/ 248 w 284"/>
                <a:gd name="T77" fmla="*/ 115 h 497"/>
                <a:gd name="T78" fmla="*/ 204 w 284"/>
                <a:gd name="T79" fmla="*/ 177 h 497"/>
                <a:gd name="T80" fmla="*/ 151 w 284"/>
                <a:gd name="T81" fmla="*/ 24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497">
                  <a:moveTo>
                    <a:pt x="283" y="115"/>
                  </a:moveTo>
                  <a:lnTo>
                    <a:pt x="283" y="115"/>
                  </a:lnTo>
                  <a:cubicBezTo>
                    <a:pt x="283" y="62"/>
                    <a:pt x="283" y="62"/>
                    <a:pt x="283" y="62"/>
                  </a:cubicBezTo>
                  <a:cubicBezTo>
                    <a:pt x="283" y="35"/>
                    <a:pt x="221" y="0"/>
                    <a:pt x="142" y="0"/>
                  </a:cubicBezTo>
                  <a:cubicBezTo>
                    <a:pt x="61" y="0"/>
                    <a:pt x="0" y="35"/>
                    <a:pt x="0" y="62"/>
                  </a:cubicBezTo>
                  <a:cubicBezTo>
                    <a:pt x="0" y="62"/>
                    <a:pt x="0" y="62"/>
                    <a:pt x="0" y="115"/>
                  </a:cubicBezTo>
                  <a:cubicBezTo>
                    <a:pt x="0" y="168"/>
                    <a:pt x="97" y="213"/>
                    <a:pt x="97" y="248"/>
                  </a:cubicBezTo>
                  <a:cubicBezTo>
                    <a:pt x="97" y="292"/>
                    <a:pt x="0" y="328"/>
                    <a:pt x="0" y="381"/>
                  </a:cubicBezTo>
                  <a:cubicBezTo>
                    <a:pt x="0" y="434"/>
                    <a:pt x="0" y="443"/>
                    <a:pt x="0" y="443"/>
                  </a:cubicBezTo>
                  <a:cubicBezTo>
                    <a:pt x="0" y="460"/>
                    <a:pt x="61" y="496"/>
                    <a:pt x="142" y="496"/>
                  </a:cubicBezTo>
                  <a:cubicBezTo>
                    <a:pt x="221" y="496"/>
                    <a:pt x="283" y="460"/>
                    <a:pt x="283" y="443"/>
                  </a:cubicBezTo>
                  <a:cubicBezTo>
                    <a:pt x="283" y="443"/>
                    <a:pt x="283" y="434"/>
                    <a:pt x="283" y="381"/>
                  </a:cubicBezTo>
                  <a:cubicBezTo>
                    <a:pt x="283" y="328"/>
                    <a:pt x="186" y="292"/>
                    <a:pt x="186" y="248"/>
                  </a:cubicBezTo>
                  <a:cubicBezTo>
                    <a:pt x="186" y="213"/>
                    <a:pt x="283" y="168"/>
                    <a:pt x="283" y="115"/>
                  </a:cubicBezTo>
                  <a:close/>
                  <a:moveTo>
                    <a:pt x="44" y="62"/>
                  </a:moveTo>
                  <a:lnTo>
                    <a:pt x="44" y="62"/>
                  </a:lnTo>
                  <a:cubicBezTo>
                    <a:pt x="61" y="53"/>
                    <a:pt x="88" y="35"/>
                    <a:pt x="142" y="35"/>
                  </a:cubicBezTo>
                  <a:cubicBezTo>
                    <a:pt x="195" y="35"/>
                    <a:pt x="239" y="62"/>
                    <a:pt x="239" y="62"/>
                  </a:cubicBezTo>
                  <a:cubicBezTo>
                    <a:pt x="248" y="62"/>
                    <a:pt x="257" y="71"/>
                    <a:pt x="248" y="71"/>
                  </a:cubicBezTo>
                  <a:cubicBezTo>
                    <a:pt x="230" y="88"/>
                    <a:pt x="186" y="97"/>
                    <a:pt x="142" y="97"/>
                  </a:cubicBezTo>
                  <a:cubicBezTo>
                    <a:pt x="97" y="97"/>
                    <a:pt x="53" y="88"/>
                    <a:pt x="35" y="71"/>
                  </a:cubicBezTo>
                  <a:cubicBezTo>
                    <a:pt x="26" y="71"/>
                    <a:pt x="44" y="62"/>
                    <a:pt x="44" y="62"/>
                  </a:cubicBezTo>
                  <a:close/>
                  <a:moveTo>
                    <a:pt x="151" y="248"/>
                  </a:moveTo>
                  <a:lnTo>
                    <a:pt x="151" y="248"/>
                  </a:lnTo>
                  <a:cubicBezTo>
                    <a:pt x="151" y="283"/>
                    <a:pt x="177" y="301"/>
                    <a:pt x="204" y="328"/>
                  </a:cubicBezTo>
                  <a:cubicBezTo>
                    <a:pt x="221" y="345"/>
                    <a:pt x="248" y="372"/>
                    <a:pt x="248" y="381"/>
                  </a:cubicBezTo>
                  <a:cubicBezTo>
                    <a:pt x="248" y="416"/>
                    <a:pt x="248" y="416"/>
                    <a:pt x="248" y="416"/>
                  </a:cubicBezTo>
                  <a:cubicBezTo>
                    <a:pt x="230" y="407"/>
                    <a:pt x="151" y="390"/>
                    <a:pt x="151" y="354"/>
                  </a:cubicBezTo>
                  <a:cubicBezTo>
                    <a:pt x="151" y="337"/>
                    <a:pt x="133" y="337"/>
                    <a:pt x="133" y="354"/>
                  </a:cubicBezTo>
                  <a:cubicBezTo>
                    <a:pt x="133" y="390"/>
                    <a:pt x="61" y="407"/>
                    <a:pt x="35" y="416"/>
                  </a:cubicBezTo>
                  <a:cubicBezTo>
                    <a:pt x="35" y="381"/>
                    <a:pt x="35" y="381"/>
                    <a:pt x="35" y="381"/>
                  </a:cubicBezTo>
                  <a:cubicBezTo>
                    <a:pt x="35" y="372"/>
                    <a:pt x="61" y="345"/>
                    <a:pt x="80" y="328"/>
                  </a:cubicBezTo>
                  <a:cubicBezTo>
                    <a:pt x="106" y="301"/>
                    <a:pt x="133" y="283"/>
                    <a:pt x="133" y="248"/>
                  </a:cubicBezTo>
                  <a:cubicBezTo>
                    <a:pt x="133" y="222"/>
                    <a:pt x="106" y="203"/>
                    <a:pt x="80" y="177"/>
                  </a:cubicBezTo>
                  <a:cubicBezTo>
                    <a:pt x="61" y="159"/>
                    <a:pt x="35" y="132"/>
                    <a:pt x="35" y="115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61" y="106"/>
                    <a:pt x="97" y="115"/>
                    <a:pt x="142" y="115"/>
                  </a:cubicBezTo>
                  <a:cubicBezTo>
                    <a:pt x="186" y="115"/>
                    <a:pt x="230" y="106"/>
                    <a:pt x="248" y="88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48" y="132"/>
                    <a:pt x="221" y="159"/>
                    <a:pt x="204" y="177"/>
                  </a:cubicBezTo>
                  <a:cubicBezTo>
                    <a:pt x="177" y="203"/>
                    <a:pt x="151" y="222"/>
                    <a:pt x="151" y="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ṧḷïḓê-Freeform: Shape 27">
              <a:extLst>
                <a:ext uri="{FF2B5EF4-FFF2-40B4-BE49-F238E27FC236}">
                  <a16:creationId xmlns:a16="http://schemas.microsoft.com/office/drawing/2014/main" id="{975CE53C-0815-4D48-9621-0FD8A3781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636" y="4292341"/>
              <a:ext cx="202849" cy="201196"/>
            </a:xfrm>
            <a:custGeom>
              <a:avLst/>
              <a:gdLst>
                <a:gd name="T0" fmla="*/ 381 w 417"/>
                <a:gd name="T1" fmla="*/ 203 h 417"/>
                <a:gd name="T2" fmla="*/ 381 w 417"/>
                <a:gd name="T3" fmla="*/ 203 h 417"/>
                <a:gd name="T4" fmla="*/ 416 w 417"/>
                <a:gd name="T5" fmla="*/ 141 h 417"/>
                <a:gd name="T6" fmla="*/ 408 w 417"/>
                <a:gd name="T7" fmla="*/ 106 h 417"/>
                <a:gd name="T8" fmla="*/ 337 w 417"/>
                <a:gd name="T9" fmla="*/ 79 h 417"/>
                <a:gd name="T10" fmla="*/ 319 w 417"/>
                <a:gd name="T11" fmla="*/ 17 h 417"/>
                <a:gd name="T12" fmla="*/ 275 w 417"/>
                <a:gd name="T13" fmla="*/ 0 h 417"/>
                <a:gd name="T14" fmla="*/ 213 w 417"/>
                <a:gd name="T15" fmla="*/ 35 h 417"/>
                <a:gd name="T16" fmla="*/ 151 w 417"/>
                <a:gd name="T17" fmla="*/ 0 h 417"/>
                <a:gd name="T18" fmla="*/ 107 w 417"/>
                <a:gd name="T19" fmla="*/ 17 h 417"/>
                <a:gd name="T20" fmla="*/ 89 w 417"/>
                <a:gd name="T21" fmla="*/ 79 h 417"/>
                <a:gd name="T22" fmla="*/ 18 w 417"/>
                <a:gd name="T23" fmla="*/ 106 h 417"/>
                <a:gd name="T24" fmla="*/ 0 w 417"/>
                <a:gd name="T25" fmla="*/ 141 h 417"/>
                <a:gd name="T26" fmla="*/ 44 w 417"/>
                <a:gd name="T27" fmla="*/ 203 h 417"/>
                <a:gd name="T28" fmla="*/ 0 w 417"/>
                <a:gd name="T29" fmla="*/ 275 h 417"/>
                <a:gd name="T30" fmla="*/ 18 w 417"/>
                <a:gd name="T31" fmla="*/ 310 h 417"/>
                <a:gd name="T32" fmla="*/ 89 w 417"/>
                <a:gd name="T33" fmla="*/ 328 h 417"/>
                <a:gd name="T34" fmla="*/ 107 w 417"/>
                <a:gd name="T35" fmla="*/ 398 h 417"/>
                <a:gd name="T36" fmla="*/ 151 w 417"/>
                <a:gd name="T37" fmla="*/ 416 h 417"/>
                <a:gd name="T38" fmla="*/ 213 w 417"/>
                <a:gd name="T39" fmla="*/ 372 h 417"/>
                <a:gd name="T40" fmla="*/ 275 w 417"/>
                <a:gd name="T41" fmla="*/ 416 h 417"/>
                <a:gd name="T42" fmla="*/ 319 w 417"/>
                <a:gd name="T43" fmla="*/ 398 h 417"/>
                <a:gd name="T44" fmla="*/ 337 w 417"/>
                <a:gd name="T45" fmla="*/ 328 h 417"/>
                <a:gd name="T46" fmla="*/ 408 w 417"/>
                <a:gd name="T47" fmla="*/ 310 h 417"/>
                <a:gd name="T48" fmla="*/ 416 w 417"/>
                <a:gd name="T49" fmla="*/ 265 h 417"/>
                <a:gd name="T50" fmla="*/ 381 w 417"/>
                <a:gd name="T51" fmla="*/ 203 h 417"/>
                <a:gd name="T52" fmla="*/ 213 w 417"/>
                <a:gd name="T53" fmla="*/ 292 h 417"/>
                <a:gd name="T54" fmla="*/ 213 w 417"/>
                <a:gd name="T55" fmla="*/ 292 h 417"/>
                <a:gd name="T56" fmla="*/ 125 w 417"/>
                <a:gd name="T57" fmla="*/ 203 h 417"/>
                <a:gd name="T58" fmla="*/ 213 w 417"/>
                <a:gd name="T59" fmla="*/ 115 h 417"/>
                <a:gd name="T60" fmla="*/ 301 w 417"/>
                <a:gd name="T61" fmla="*/ 203 h 417"/>
                <a:gd name="T62" fmla="*/ 213 w 417"/>
                <a:gd name="T63" fmla="*/ 2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417">
                  <a:moveTo>
                    <a:pt x="381" y="203"/>
                  </a:moveTo>
                  <a:lnTo>
                    <a:pt x="381" y="203"/>
                  </a:lnTo>
                  <a:cubicBezTo>
                    <a:pt x="381" y="177"/>
                    <a:pt x="399" y="159"/>
                    <a:pt x="416" y="141"/>
                  </a:cubicBezTo>
                  <a:cubicBezTo>
                    <a:pt x="416" y="132"/>
                    <a:pt x="408" y="115"/>
                    <a:pt x="408" y="106"/>
                  </a:cubicBezTo>
                  <a:cubicBezTo>
                    <a:pt x="372" y="115"/>
                    <a:pt x="354" y="97"/>
                    <a:pt x="337" y="79"/>
                  </a:cubicBezTo>
                  <a:cubicBezTo>
                    <a:pt x="319" y="62"/>
                    <a:pt x="310" y="44"/>
                    <a:pt x="319" y="17"/>
                  </a:cubicBezTo>
                  <a:cubicBezTo>
                    <a:pt x="310" y="9"/>
                    <a:pt x="293" y="0"/>
                    <a:pt x="275" y="0"/>
                  </a:cubicBezTo>
                  <a:cubicBezTo>
                    <a:pt x="266" y="17"/>
                    <a:pt x="240" y="35"/>
                    <a:pt x="213" y="35"/>
                  </a:cubicBezTo>
                  <a:cubicBezTo>
                    <a:pt x="187" y="35"/>
                    <a:pt x="160" y="17"/>
                    <a:pt x="151" y="0"/>
                  </a:cubicBezTo>
                  <a:cubicBezTo>
                    <a:pt x="133" y="0"/>
                    <a:pt x="116" y="9"/>
                    <a:pt x="107" y="17"/>
                  </a:cubicBezTo>
                  <a:cubicBezTo>
                    <a:pt x="116" y="44"/>
                    <a:pt x="107" y="62"/>
                    <a:pt x="89" y="79"/>
                  </a:cubicBezTo>
                  <a:cubicBezTo>
                    <a:pt x="72" y="97"/>
                    <a:pt x="44" y="115"/>
                    <a:pt x="18" y="106"/>
                  </a:cubicBezTo>
                  <a:cubicBezTo>
                    <a:pt x="18" y="115"/>
                    <a:pt x="9" y="132"/>
                    <a:pt x="0" y="141"/>
                  </a:cubicBezTo>
                  <a:cubicBezTo>
                    <a:pt x="27" y="159"/>
                    <a:pt x="44" y="177"/>
                    <a:pt x="44" y="203"/>
                  </a:cubicBezTo>
                  <a:cubicBezTo>
                    <a:pt x="44" y="230"/>
                    <a:pt x="27" y="256"/>
                    <a:pt x="0" y="275"/>
                  </a:cubicBezTo>
                  <a:cubicBezTo>
                    <a:pt x="9" y="283"/>
                    <a:pt x="18" y="301"/>
                    <a:pt x="18" y="310"/>
                  </a:cubicBezTo>
                  <a:cubicBezTo>
                    <a:pt x="44" y="310"/>
                    <a:pt x="72" y="310"/>
                    <a:pt x="89" y="328"/>
                  </a:cubicBezTo>
                  <a:cubicBezTo>
                    <a:pt x="107" y="345"/>
                    <a:pt x="116" y="372"/>
                    <a:pt x="107" y="398"/>
                  </a:cubicBezTo>
                  <a:cubicBezTo>
                    <a:pt x="116" y="407"/>
                    <a:pt x="133" y="407"/>
                    <a:pt x="151" y="416"/>
                  </a:cubicBezTo>
                  <a:cubicBezTo>
                    <a:pt x="160" y="389"/>
                    <a:pt x="187" y="372"/>
                    <a:pt x="213" y="372"/>
                  </a:cubicBezTo>
                  <a:cubicBezTo>
                    <a:pt x="240" y="372"/>
                    <a:pt x="266" y="389"/>
                    <a:pt x="275" y="416"/>
                  </a:cubicBezTo>
                  <a:cubicBezTo>
                    <a:pt x="293" y="407"/>
                    <a:pt x="310" y="407"/>
                    <a:pt x="319" y="398"/>
                  </a:cubicBezTo>
                  <a:cubicBezTo>
                    <a:pt x="310" y="372"/>
                    <a:pt x="319" y="345"/>
                    <a:pt x="337" y="328"/>
                  </a:cubicBezTo>
                  <a:cubicBezTo>
                    <a:pt x="354" y="310"/>
                    <a:pt x="372" y="301"/>
                    <a:pt x="408" y="310"/>
                  </a:cubicBezTo>
                  <a:cubicBezTo>
                    <a:pt x="408" y="292"/>
                    <a:pt x="416" y="283"/>
                    <a:pt x="416" y="265"/>
                  </a:cubicBezTo>
                  <a:cubicBezTo>
                    <a:pt x="399" y="256"/>
                    <a:pt x="381" y="230"/>
                    <a:pt x="381" y="203"/>
                  </a:cubicBezTo>
                  <a:close/>
                  <a:moveTo>
                    <a:pt x="213" y="292"/>
                  </a:moveTo>
                  <a:lnTo>
                    <a:pt x="213" y="292"/>
                  </a:lnTo>
                  <a:cubicBezTo>
                    <a:pt x="160" y="292"/>
                    <a:pt x="125" y="256"/>
                    <a:pt x="125" y="203"/>
                  </a:cubicBezTo>
                  <a:cubicBezTo>
                    <a:pt x="125" y="159"/>
                    <a:pt x="160" y="115"/>
                    <a:pt x="213" y="115"/>
                  </a:cubicBezTo>
                  <a:cubicBezTo>
                    <a:pt x="266" y="115"/>
                    <a:pt x="301" y="159"/>
                    <a:pt x="301" y="203"/>
                  </a:cubicBezTo>
                  <a:cubicBezTo>
                    <a:pt x="301" y="256"/>
                    <a:pt x="266" y="292"/>
                    <a:pt x="213" y="2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ṧḷïḓê-Freeform: Shape 28">
              <a:extLst>
                <a:ext uri="{FF2B5EF4-FFF2-40B4-BE49-F238E27FC236}">
                  <a16:creationId xmlns:a16="http://schemas.microsoft.com/office/drawing/2014/main" id="{8BD3F6AA-365A-45E0-A583-B2066C519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912" y="3869279"/>
              <a:ext cx="230123" cy="231887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ḷïḓê-Freeform: Shape 29">
              <a:extLst>
                <a:ext uri="{FF2B5EF4-FFF2-40B4-BE49-F238E27FC236}">
                  <a16:creationId xmlns:a16="http://schemas.microsoft.com/office/drawing/2014/main" id="{DE024323-8033-45F5-992F-CE27930F5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0407" y="2635591"/>
              <a:ext cx="172165" cy="243823"/>
            </a:xfrm>
            <a:custGeom>
              <a:avLst/>
              <a:gdLst>
                <a:gd name="T0" fmla="*/ 35 w 355"/>
                <a:gd name="T1" fmla="*/ 497 h 506"/>
                <a:gd name="T2" fmla="*/ 35 w 355"/>
                <a:gd name="T3" fmla="*/ 497 h 506"/>
                <a:gd name="T4" fmla="*/ 70 w 355"/>
                <a:gd name="T5" fmla="*/ 381 h 506"/>
                <a:gd name="T6" fmla="*/ 203 w 355"/>
                <a:gd name="T7" fmla="*/ 310 h 506"/>
                <a:gd name="T8" fmla="*/ 132 w 355"/>
                <a:gd name="T9" fmla="*/ 284 h 506"/>
                <a:gd name="T10" fmla="*/ 292 w 355"/>
                <a:gd name="T11" fmla="*/ 194 h 506"/>
                <a:gd name="T12" fmla="*/ 194 w 355"/>
                <a:gd name="T13" fmla="*/ 168 h 506"/>
                <a:gd name="T14" fmla="*/ 327 w 355"/>
                <a:gd name="T15" fmla="*/ 133 h 506"/>
                <a:gd name="T16" fmla="*/ 345 w 355"/>
                <a:gd name="T17" fmla="*/ 44 h 506"/>
                <a:gd name="T18" fmla="*/ 248 w 355"/>
                <a:gd name="T19" fmla="*/ 0 h 506"/>
                <a:gd name="T20" fmla="*/ 159 w 355"/>
                <a:gd name="T21" fmla="*/ 124 h 506"/>
                <a:gd name="T22" fmla="*/ 168 w 355"/>
                <a:gd name="T23" fmla="*/ 18 h 506"/>
                <a:gd name="T24" fmla="*/ 70 w 355"/>
                <a:gd name="T25" fmla="*/ 106 h 506"/>
                <a:gd name="T26" fmla="*/ 61 w 355"/>
                <a:gd name="T27" fmla="*/ 301 h 506"/>
                <a:gd name="T28" fmla="*/ 8 w 355"/>
                <a:gd name="T29" fmla="*/ 213 h 506"/>
                <a:gd name="T30" fmla="*/ 35 w 355"/>
                <a:gd name="T31" fmla="*/ 363 h 506"/>
                <a:gd name="T32" fmla="*/ 8 w 355"/>
                <a:gd name="T33" fmla="*/ 478 h 506"/>
                <a:gd name="T34" fmla="*/ 35 w 355"/>
                <a:gd name="T35" fmla="*/ 497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5" h="506">
                  <a:moveTo>
                    <a:pt x="35" y="497"/>
                  </a:moveTo>
                  <a:lnTo>
                    <a:pt x="35" y="497"/>
                  </a:lnTo>
                  <a:cubicBezTo>
                    <a:pt x="44" y="469"/>
                    <a:pt x="53" y="434"/>
                    <a:pt x="70" y="381"/>
                  </a:cubicBezTo>
                  <a:cubicBezTo>
                    <a:pt x="132" y="372"/>
                    <a:pt x="168" y="390"/>
                    <a:pt x="203" y="310"/>
                  </a:cubicBezTo>
                  <a:cubicBezTo>
                    <a:pt x="168" y="328"/>
                    <a:pt x="132" y="292"/>
                    <a:pt x="132" y="284"/>
                  </a:cubicBezTo>
                  <a:cubicBezTo>
                    <a:pt x="132" y="266"/>
                    <a:pt x="229" y="292"/>
                    <a:pt x="292" y="194"/>
                  </a:cubicBezTo>
                  <a:cubicBezTo>
                    <a:pt x="212" y="213"/>
                    <a:pt x="185" y="178"/>
                    <a:pt x="194" y="168"/>
                  </a:cubicBezTo>
                  <a:cubicBezTo>
                    <a:pt x="221" y="159"/>
                    <a:pt x="292" y="168"/>
                    <a:pt x="327" y="133"/>
                  </a:cubicBezTo>
                  <a:cubicBezTo>
                    <a:pt x="345" y="115"/>
                    <a:pt x="354" y="62"/>
                    <a:pt x="345" y="44"/>
                  </a:cubicBezTo>
                  <a:cubicBezTo>
                    <a:pt x="336" y="27"/>
                    <a:pt x="283" y="0"/>
                    <a:pt x="248" y="0"/>
                  </a:cubicBezTo>
                  <a:cubicBezTo>
                    <a:pt x="221" y="9"/>
                    <a:pt x="168" y="124"/>
                    <a:pt x="159" y="124"/>
                  </a:cubicBezTo>
                  <a:cubicBezTo>
                    <a:pt x="141" y="124"/>
                    <a:pt x="141" y="71"/>
                    <a:pt x="168" y="18"/>
                  </a:cubicBezTo>
                  <a:cubicBezTo>
                    <a:pt x="132" y="35"/>
                    <a:pt x="88" y="71"/>
                    <a:pt x="70" y="106"/>
                  </a:cubicBezTo>
                  <a:cubicBezTo>
                    <a:pt x="44" y="159"/>
                    <a:pt x="79" y="301"/>
                    <a:pt x="61" y="301"/>
                  </a:cubicBezTo>
                  <a:cubicBezTo>
                    <a:pt x="53" y="310"/>
                    <a:pt x="17" y="239"/>
                    <a:pt x="8" y="213"/>
                  </a:cubicBezTo>
                  <a:cubicBezTo>
                    <a:pt x="0" y="257"/>
                    <a:pt x="0" y="301"/>
                    <a:pt x="35" y="363"/>
                  </a:cubicBezTo>
                  <a:cubicBezTo>
                    <a:pt x="26" y="407"/>
                    <a:pt x="17" y="452"/>
                    <a:pt x="8" y="478"/>
                  </a:cubicBezTo>
                  <a:cubicBezTo>
                    <a:pt x="8" y="497"/>
                    <a:pt x="35" y="505"/>
                    <a:pt x="35" y="4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ṧḷïḓê-TextBox 49">
              <a:extLst>
                <a:ext uri="{FF2B5EF4-FFF2-40B4-BE49-F238E27FC236}">
                  <a16:creationId xmlns:a16="http://schemas.microsoft.com/office/drawing/2014/main" id="{EF64C5C5-3F1C-43FC-A7A9-3676868AACF6}"/>
                </a:ext>
              </a:extLst>
            </p:cNvPr>
            <p:cNvSpPr txBox="1"/>
            <p:nvPr/>
          </p:nvSpPr>
          <p:spPr>
            <a:xfrm>
              <a:off x="4667334" y="2614699"/>
              <a:ext cx="298682" cy="23332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33" name="ïṧḷïḓê-TextBox 50">
              <a:extLst>
                <a:ext uri="{FF2B5EF4-FFF2-40B4-BE49-F238E27FC236}">
                  <a16:creationId xmlns:a16="http://schemas.microsoft.com/office/drawing/2014/main" id="{C6571F2D-6CA5-43FB-8404-2B9B7666817E}"/>
                </a:ext>
              </a:extLst>
            </p:cNvPr>
            <p:cNvSpPr txBox="1"/>
            <p:nvPr/>
          </p:nvSpPr>
          <p:spPr>
            <a:xfrm>
              <a:off x="4667334" y="3027205"/>
              <a:ext cx="298682" cy="23332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34" name="ïṧḷïḓê-TextBox 51">
              <a:extLst>
                <a:ext uri="{FF2B5EF4-FFF2-40B4-BE49-F238E27FC236}">
                  <a16:creationId xmlns:a16="http://schemas.microsoft.com/office/drawing/2014/main" id="{6F4C4C34-0BE2-44A4-B98C-3F06EA20577A}"/>
                </a:ext>
              </a:extLst>
            </p:cNvPr>
            <p:cNvSpPr txBox="1"/>
            <p:nvPr/>
          </p:nvSpPr>
          <p:spPr>
            <a:xfrm>
              <a:off x="4667334" y="3440013"/>
              <a:ext cx="298682" cy="23332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35" name="ïṧḷïḓê-TextBox 52">
              <a:extLst>
                <a:ext uri="{FF2B5EF4-FFF2-40B4-BE49-F238E27FC236}">
                  <a16:creationId xmlns:a16="http://schemas.microsoft.com/office/drawing/2014/main" id="{0463D2F2-6FA2-4776-89CC-319EF69B29E3}"/>
                </a:ext>
              </a:extLst>
            </p:cNvPr>
            <p:cNvSpPr txBox="1"/>
            <p:nvPr/>
          </p:nvSpPr>
          <p:spPr>
            <a:xfrm>
              <a:off x="4667334" y="3842579"/>
              <a:ext cx="298682" cy="23332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36" name="ïṧḷïḓê-TextBox 53">
              <a:extLst>
                <a:ext uri="{FF2B5EF4-FFF2-40B4-BE49-F238E27FC236}">
                  <a16:creationId xmlns:a16="http://schemas.microsoft.com/office/drawing/2014/main" id="{B1BD9AA2-9C0E-4928-951C-17F33690F990}"/>
                </a:ext>
              </a:extLst>
            </p:cNvPr>
            <p:cNvSpPr txBox="1"/>
            <p:nvPr/>
          </p:nvSpPr>
          <p:spPr>
            <a:xfrm>
              <a:off x="4667334" y="4254437"/>
              <a:ext cx="298682" cy="23332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37" name="ïṧḷïḓê-TextBox 54">
              <a:extLst>
                <a:ext uri="{FF2B5EF4-FFF2-40B4-BE49-F238E27FC236}">
                  <a16:creationId xmlns:a16="http://schemas.microsoft.com/office/drawing/2014/main" id="{799DF583-F252-463F-8BF9-28E453C52A9E}"/>
                </a:ext>
              </a:extLst>
            </p:cNvPr>
            <p:cNvSpPr txBox="1"/>
            <p:nvPr/>
          </p:nvSpPr>
          <p:spPr>
            <a:xfrm>
              <a:off x="4667334" y="4657002"/>
              <a:ext cx="298682" cy="233329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06</a:t>
              </a:r>
            </a:p>
          </p:txBody>
        </p:sp>
        <p:sp>
          <p:nvSpPr>
            <p:cNvPr id="38" name="ïṧḷïḓê-Freeform: Shape 48">
              <a:extLst>
                <a:ext uri="{FF2B5EF4-FFF2-40B4-BE49-F238E27FC236}">
                  <a16:creationId xmlns:a16="http://schemas.microsoft.com/office/drawing/2014/main" id="{BAEC8259-9789-45E2-8EEF-09C54E242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645" y="3456346"/>
              <a:ext cx="633204" cy="633204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" name="ïṧḷïḓê-TextBox 55">
            <a:extLst>
              <a:ext uri="{FF2B5EF4-FFF2-40B4-BE49-F238E27FC236}">
                <a16:creationId xmlns:a16="http://schemas.microsoft.com/office/drawing/2014/main" id="{4B4F1752-D8A9-4D50-9533-62FE5C24F51A}"/>
              </a:ext>
            </a:extLst>
          </p:cNvPr>
          <p:cNvSpPr txBox="1">
            <a:spLocks/>
          </p:cNvSpPr>
          <p:nvPr/>
        </p:nvSpPr>
        <p:spPr bwMode="auto">
          <a:xfrm>
            <a:off x="5031662" y="1718186"/>
            <a:ext cx="944232" cy="232469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77500" lnSpcReduction="20000"/>
          </a:bodyPr>
          <a:lstStyle/>
          <a:p>
            <a:pPr algn="l"/>
            <a:r>
              <a:rPr lang="zh-CN" altLang="en-US" sz="1400">
                <a:solidFill>
                  <a:schemeClr val="dk1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  <p:sp>
        <p:nvSpPr>
          <p:cNvPr id="5" name="ïṧḷïḓê-TextBox 56">
            <a:extLst>
              <a:ext uri="{FF2B5EF4-FFF2-40B4-BE49-F238E27FC236}">
                <a16:creationId xmlns:a16="http://schemas.microsoft.com/office/drawing/2014/main" id="{521B44A9-50C3-48AB-8AA0-71AEF6383F84}"/>
              </a:ext>
            </a:extLst>
          </p:cNvPr>
          <p:cNvSpPr txBox="1">
            <a:spLocks/>
          </p:cNvSpPr>
          <p:nvPr/>
        </p:nvSpPr>
        <p:spPr bwMode="auto">
          <a:xfrm>
            <a:off x="5408215" y="2089532"/>
            <a:ext cx="944232" cy="232469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77500" lnSpcReduction="20000"/>
          </a:bodyPr>
          <a:lstStyle/>
          <a:p>
            <a:pPr algn="l"/>
            <a:r>
              <a:rPr lang="zh-CN" altLang="en-US" sz="1400">
                <a:solidFill>
                  <a:schemeClr val="dk1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  <p:sp>
        <p:nvSpPr>
          <p:cNvPr id="6" name="ïṧḷïḓê-TextBox 57">
            <a:extLst>
              <a:ext uri="{FF2B5EF4-FFF2-40B4-BE49-F238E27FC236}">
                <a16:creationId xmlns:a16="http://schemas.microsoft.com/office/drawing/2014/main" id="{C6C9C76E-5A0B-46AC-B3E3-BC528EB0B0A0}"/>
              </a:ext>
            </a:extLst>
          </p:cNvPr>
          <p:cNvSpPr txBox="1">
            <a:spLocks/>
          </p:cNvSpPr>
          <p:nvPr/>
        </p:nvSpPr>
        <p:spPr bwMode="auto">
          <a:xfrm>
            <a:off x="5760133" y="2461824"/>
            <a:ext cx="944232" cy="232469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77500" lnSpcReduction="20000"/>
          </a:bodyPr>
          <a:lstStyle/>
          <a:p>
            <a:pPr algn="l"/>
            <a:r>
              <a:rPr lang="zh-CN" altLang="en-US" sz="1400">
                <a:solidFill>
                  <a:schemeClr val="dk1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  <p:sp>
        <p:nvSpPr>
          <p:cNvPr id="7" name="ïṧḷïḓê-TextBox 58">
            <a:extLst>
              <a:ext uri="{FF2B5EF4-FFF2-40B4-BE49-F238E27FC236}">
                <a16:creationId xmlns:a16="http://schemas.microsoft.com/office/drawing/2014/main" id="{D4B536A9-0F30-4835-91C2-9AE016665765}"/>
              </a:ext>
            </a:extLst>
          </p:cNvPr>
          <p:cNvSpPr txBox="1">
            <a:spLocks/>
          </p:cNvSpPr>
          <p:nvPr/>
        </p:nvSpPr>
        <p:spPr bwMode="auto">
          <a:xfrm>
            <a:off x="6051892" y="2841806"/>
            <a:ext cx="944232" cy="232469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77500" lnSpcReduction="20000"/>
          </a:bodyPr>
          <a:lstStyle/>
          <a:p>
            <a:pPr algn="l"/>
            <a:r>
              <a:rPr lang="zh-CN" altLang="en-US" sz="1400">
                <a:solidFill>
                  <a:schemeClr val="dk1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  <p:sp>
        <p:nvSpPr>
          <p:cNvPr id="8" name="ïṧḷïḓê-TextBox 59">
            <a:extLst>
              <a:ext uri="{FF2B5EF4-FFF2-40B4-BE49-F238E27FC236}">
                <a16:creationId xmlns:a16="http://schemas.microsoft.com/office/drawing/2014/main" id="{3B7C9F49-0F9B-47D5-A77B-66D3237B43BE}"/>
              </a:ext>
            </a:extLst>
          </p:cNvPr>
          <p:cNvSpPr txBox="1">
            <a:spLocks/>
          </p:cNvSpPr>
          <p:nvPr/>
        </p:nvSpPr>
        <p:spPr bwMode="auto">
          <a:xfrm>
            <a:off x="5760133" y="3197441"/>
            <a:ext cx="944232" cy="232469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77500" lnSpcReduction="20000"/>
          </a:bodyPr>
          <a:lstStyle/>
          <a:p>
            <a:pPr algn="l"/>
            <a:r>
              <a:rPr lang="zh-CN" altLang="en-US" sz="1400">
                <a:solidFill>
                  <a:schemeClr val="dk1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  <p:sp>
        <p:nvSpPr>
          <p:cNvPr id="9" name="ïṧḷïḓê-TextBox 60">
            <a:extLst>
              <a:ext uri="{FF2B5EF4-FFF2-40B4-BE49-F238E27FC236}">
                <a16:creationId xmlns:a16="http://schemas.microsoft.com/office/drawing/2014/main" id="{D2034E77-3664-4E0A-BEE1-FFAE7B7E7F8C}"/>
              </a:ext>
            </a:extLst>
          </p:cNvPr>
          <p:cNvSpPr txBox="1">
            <a:spLocks/>
          </p:cNvSpPr>
          <p:nvPr/>
        </p:nvSpPr>
        <p:spPr bwMode="auto">
          <a:xfrm>
            <a:off x="5092375" y="3616208"/>
            <a:ext cx="944232" cy="232469"/>
          </a:xfrm>
          <a:prstGeom prst="rect">
            <a:avLst/>
          </a:prstGeom>
          <a:noFill/>
        </p:spPr>
        <p:txBody>
          <a:bodyPr wrap="none" lIns="90000" tIns="46800" rIns="90000" bIns="46800">
            <a:normAutofit fontScale="77500" lnSpcReduction="20000"/>
          </a:bodyPr>
          <a:lstStyle/>
          <a:p>
            <a:pPr algn="l"/>
            <a:r>
              <a:rPr lang="zh-CN" altLang="en-US" sz="1400">
                <a:solidFill>
                  <a:schemeClr val="dk1">
                    <a:lumMod val="100000"/>
                  </a:schemeClr>
                </a:solidFill>
                <a:effectLst/>
              </a:rPr>
              <a:t>标题文本预设</a:t>
            </a:r>
          </a:p>
        </p:txBody>
      </p:sp>
      <p:sp>
        <p:nvSpPr>
          <p:cNvPr id="39" name="矩形 38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成功项目展示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645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3">
            <a:extLst>
              <a:ext uri="{FF2B5EF4-FFF2-40B4-BE49-F238E27FC236}">
                <a16:creationId xmlns:a16="http://schemas.microsoft.com/office/drawing/2014/main" id="{0E72CAF3-5F34-43E3-802B-BF1B2C04B30F}"/>
              </a:ext>
            </a:extLst>
          </p:cNvPr>
          <p:cNvGrpSpPr/>
          <p:nvPr/>
        </p:nvGrpSpPr>
        <p:grpSpPr>
          <a:xfrm>
            <a:off x="1158094" y="1284711"/>
            <a:ext cx="3047999" cy="2942285"/>
            <a:chOff x="1544125" y="1712948"/>
            <a:chExt cx="4064000" cy="3923046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id="{CF63DF3C-C5F8-4369-B222-0DCC5C81B73B}"/>
                </a:ext>
              </a:extLst>
            </p:cNvPr>
            <p:cNvGrpSpPr/>
            <p:nvPr/>
          </p:nvGrpSpPr>
          <p:grpSpPr>
            <a:xfrm>
              <a:off x="4130979" y="2623012"/>
              <a:ext cx="315809" cy="399615"/>
              <a:chOff x="2943440" y="2191613"/>
              <a:chExt cx="236857" cy="299711"/>
            </a:xfrm>
          </p:grpSpPr>
          <p:sp>
            <p:nvSpPr>
              <p:cNvPr id="72" name="i$liḋe-Arrow: Right 4">
                <a:extLst>
                  <a:ext uri="{FF2B5EF4-FFF2-40B4-BE49-F238E27FC236}">
                    <a16:creationId xmlns:a16="http://schemas.microsoft.com/office/drawing/2014/main" id="{2F5C57A7-B7AC-4283-A883-F3594965C08D}"/>
                  </a:ext>
                </a:extLst>
              </p:cNvPr>
              <p:cNvSpPr/>
              <p:nvPr/>
            </p:nvSpPr>
            <p:spPr>
              <a:xfrm rot="2160000">
                <a:off x="2943440" y="2191613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i$liḋe-Rectangle 5">
                <a:extLst>
                  <a:ext uri="{FF2B5EF4-FFF2-40B4-BE49-F238E27FC236}">
                    <a16:creationId xmlns:a16="http://schemas.microsoft.com/office/drawing/2014/main" id="{A2E4DD6B-8389-4FDD-A429-609CE773EF20}"/>
                  </a:ext>
                </a:extLst>
              </p:cNvPr>
              <p:cNvSpPr/>
              <p:nvPr/>
            </p:nvSpPr>
            <p:spPr>
              <a:xfrm rot="2160000">
                <a:off x="2950225" y="2230672"/>
                <a:ext cx="165800" cy="17982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0" name="Group 6">
              <a:extLst>
                <a:ext uri="{FF2B5EF4-FFF2-40B4-BE49-F238E27FC236}">
                  <a16:creationId xmlns:a16="http://schemas.microsoft.com/office/drawing/2014/main" id="{F73A8B49-7029-414A-A349-52458B42A76A}"/>
                </a:ext>
              </a:extLst>
            </p:cNvPr>
            <p:cNvGrpSpPr/>
            <p:nvPr/>
          </p:nvGrpSpPr>
          <p:grpSpPr>
            <a:xfrm>
              <a:off x="4544047" y="4031171"/>
              <a:ext cx="399615" cy="315809"/>
              <a:chOff x="3253241" y="3247732"/>
              <a:chExt cx="299711" cy="236857"/>
            </a:xfrm>
          </p:grpSpPr>
          <p:sp>
            <p:nvSpPr>
              <p:cNvPr id="70" name="i$liḋe-Arrow: Right 7">
                <a:extLst>
                  <a:ext uri="{FF2B5EF4-FFF2-40B4-BE49-F238E27FC236}">
                    <a16:creationId xmlns:a16="http://schemas.microsoft.com/office/drawing/2014/main" id="{513418CB-0A7C-48AF-8D68-CB6E92C56042}"/>
                  </a:ext>
                </a:extLst>
              </p:cNvPr>
              <p:cNvSpPr/>
              <p:nvPr/>
            </p:nvSpPr>
            <p:spPr>
              <a:xfrm rot="6480000">
                <a:off x="3284668" y="3216305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3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liḋe-Rectangle 8">
                <a:extLst>
                  <a:ext uri="{FF2B5EF4-FFF2-40B4-BE49-F238E27FC236}">
                    <a16:creationId xmlns:a16="http://schemas.microsoft.com/office/drawing/2014/main" id="{476D6956-3681-4CF6-B960-2DF8310CF2FA}"/>
                  </a:ext>
                </a:extLst>
              </p:cNvPr>
              <p:cNvSpPr/>
              <p:nvPr/>
            </p:nvSpPr>
            <p:spPr>
              <a:xfrm rot="17280000">
                <a:off x="3331176" y="3242457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1" name="Group 9">
              <a:extLst>
                <a:ext uri="{FF2B5EF4-FFF2-40B4-BE49-F238E27FC236}">
                  <a16:creationId xmlns:a16="http://schemas.microsoft.com/office/drawing/2014/main" id="{51D6D13E-32C6-46E1-93C4-8DE6ED2B2214}"/>
                </a:ext>
              </a:extLst>
            </p:cNvPr>
            <p:cNvGrpSpPr/>
            <p:nvPr/>
          </p:nvGrpSpPr>
          <p:grpSpPr>
            <a:xfrm>
              <a:off x="3427159" y="4844165"/>
              <a:ext cx="315809" cy="399615"/>
              <a:chOff x="2415575" y="3857478"/>
              <a:chExt cx="236857" cy="299711"/>
            </a:xfrm>
          </p:grpSpPr>
          <p:sp>
            <p:nvSpPr>
              <p:cNvPr id="68" name="i$liḋe-Arrow: Right 10">
                <a:extLst>
                  <a:ext uri="{FF2B5EF4-FFF2-40B4-BE49-F238E27FC236}">
                    <a16:creationId xmlns:a16="http://schemas.microsoft.com/office/drawing/2014/main" id="{A604751D-02FF-433F-867F-81DFD7287D4B}"/>
                  </a:ext>
                </a:extLst>
              </p:cNvPr>
              <p:cNvSpPr/>
              <p:nvPr/>
            </p:nvSpPr>
            <p:spPr>
              <a:xfrm rot="10800000">
                <a:off x="2415575" y="3857478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4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$liḋe-Rectangle 11">
                <a:extLst>
                  <a:ext uri="{FF2B5EF4-FFF2-40B4-BE49-F238E27FC236}">
                    <a16:creationId xmlns:a16="http://schemas.microsoft.com/office/drawing/2014/main" id="{8FF70FDF-0FEE-4CAB-BF8A-F9EDEFFAD42C}"/>
                  </a:ext>
                </a:extLst>
              </p:cNvPr>
              <p:cNvSpPr/>
              <p:nvPr/>
            </p:nvSpPr>
            <p:spPr>
              <a:xfrm>
                <a:off x="2486632" y="3917420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2" name="Group 12">
              <a:extLst>
                <a:ext uri="{FF2B5EF4-FFF2-40B4-BE49-F238E27FC236}">
                  <a16:creationId xmlns:a16="http://schemas.microsoft.com/office/drawing/2014/main" id="{1860783E-A227-4CAA-9649-16A0C55D79B1}"/>
                </a:ext>
              </a:extLst>
            </p:cNvPr>
            <p:cNvGrpSpPr/>
            <p:nvPr/>
          </p:nvGrpSpPr>
          <p:grpSpPr>
            <a:xfrm>
              <a:off x="2214113" y="4048171"/>
              <a:ext cx="399615" cy="315809"/>
              <a:chOff x="1505791" y="3260482"/>
              <a:chExt cx="299711" cy="236857"/>
            </a:xfrm>
          </p:grpSpPr>
          <p:sp>
            <p:nvSpPr>
              <p:cNvPr id="66" name="i$liḋe-Arrow: Right 13">
                <a:extLst>
                  <a:ext uri="{FF2B5EF4-FFF2-40B4-BE49-F238E27FC236}">
                    <a16:creationId xmlns:a16="http://schemas.microsoft.com/office/drawing/2014/main" id="{2713317D-EAB0-485F-A349-FE04F22E7107}"/>
                  </a:ext>
                </a:extLst>
              </p:cNvPr>
              <p:cNvSpPr/>
              <p:nvPr/>
            </p:nvSpPr>
            <p:spPr>
              <a:xfrm rot="15120000">
                <a:off x="1537218" y="3229055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5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$liḋe-Rectangle 14">
                <a:extLst>
                  <a:ext uri="{FF2B5EF4-FFF2-40B4-BE49-F238E27FC236}">
                    <a16:creationId xmlns:a16="http://schemas.microsoft.com/office/drawing/2014/main" id="{B4C3CF73-8B81-471E-88CF-E27F99192D80}"/>
                  </a:ext>
                </a:extLst>
              </p:cNvPr>
              <p:cNvSpPr/>
              <p:nvPr/>
            </p:nvSpPr>
            <p:spPr>
              <a:xfrm rot="4320000">
                <a:off x="1583726" y="3322787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3" name="Group 15">
              <a:extLst>
                <a:ext uri="{FF2B5EF4-FFF2-40B4-BE49-F238E27FC236}">
                  <a16:creationId xmlns:a16="http://schemas.microsoft.com/office/drawing/2014/main" id="{65C5DD07-A7D0-41DD-AB67-B14D84F7FCD7}"/>
                </a:ext>
              </a:extLst>
            </p:cNvPr>
            <p:cNvGrpSpPr/>
            <p:nvPr/>
          </p:nvGrpSpPr>
          <p:grpSpPr>
            <a:xfrm>
              <a:off x="2691002" y="2633520"/>
              <a:ext cx="315809" cy="399615"/>
              <a:chOff x="1863457" y="2199494"/>
              <a:chExt cx="236857" cy="299711"/>
            </a:xfrm>
          </p:grpSpPr>
          <p:sp>
            <p:nvSpPr>
              <p:cNvPr id="64" name="i$liḋe-Arrow: Right 16">
                <a:extLst>
                  <a:ext uri="{FF2B5EF4-FFF2-40B4-BE49-F238E27FC236}">
                    <a16:creationId xmlns:a16="http://schemas.microsoft.com/office/drawing/2014/main" id="{5DAD132B-EEA9-4B64-B3FD-98192FC75147}"/>
                  </a:ext>
                </a:extLst>
              </p:cNvPr>
              <p:cNvSpPr/>
              <p:nvPr/>
            </p:nvSpPr>
            <p:spPr>
              <a:xfrm rot="19440000">
                <a:off x="1863457" y="2199494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$liḋe-Rectangle 17">
                <a:extLst>
                  <a:ext uri="{FF2B5EF4-FFF2-40B4-BE49-F238E27FC236}">
                    <a16:creationId xmlns:a16="http://schemas.microsoft.com/office/drawing/2014/main" id="{727A4B93-BD34-4D09-B1F8-127B6D3C2C29}"/>
                  </a:ext>
                </a:extLst>
              </p:cNvPr>
              <p:cNvSpPr/>
              <p:nvPr/>
            </p:nvSpPr>
            <p:spPr>
              <a:xfrm rot="19440000">
                <a:off x="1870242" y="2280319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4" name="Group 18">
              <a:extLst>
                <a:ext uri="{FF2B5EF4-FFF2-40B4-BE49-F238E27FC236}">
                  <a16:creationId xmlns:a16="http://schemas.microsoft.com/office/drawing/2014/main" id="{6DA1DC58-63DF-448A-BA2A-F7B660810A4F}"/>
                </a:ext>
              </a:extLst>
            </p:cNvPr>
            <p:cNvGrpSpPr/>
            <p:nvPr/>
          </p:nvGrpSpPr>
          <p:grpSpPr>
            <a:xfrm>
              <a:off x="2746391" y="2980204"/>
              <a:ext cx="1659467" cy="1659467"/>
              <a:chOff x="1016000" y="1689100"/>
              <a:chExt cx="787400" cy="787400"/>
            </a:xfrm>
          </p:grpSpPr>
          <p:grpSp>
            <p:nvGrpSpPr>
              <p:cNvPr id="60" name="Group 19">
                <a:extLst>
                  <a:ext uri="{FF2B5EF4-FFF2-40B4-BE49-F238E27FC236}">
                    <a16:creationId xmlns:a16="http://schemas.microsoft.com/office/drawing/2014/main" id="{612ED639-5FE7-4428-90D0-773609307D6A}"/>
                  </a:ext>
                </a:extLst>
              </p:cNvPr>
              <p:cNvGrpSpPr/>
              <p:nvPr/>
            </p:nvGrpSpPr>
            <p:grpSpPr>
              <a:xfrm>
                <a:off x="10160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62" name="i$liḋe-Oval 21">
                  <a:extLst>
                    <a:ext uri="{FF2B5EF4-FFF2-40B4-BE49-F238E27FC236}">
                      <a16:creationId xmlns:a16="http://schemas.microsoft.com/office/drawing/2014/main" id="{95B4B30E-A0E6-478F-A807-F5F028CD56FE}"/>
                    </a:ext>
                  </a:extLst>
                </p:cNvPr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i$liḋe-Oval 22">
                  <a:extLst>
                    <a:ext uri="{FF2B5EF4-FFF2-40B4-BE49-F238E27FC236}">
                      <a16:creationId xmlns:a16="http://schemas.microsoft.com/office/drawing/2014/main" id="{959573DB-B7D3-40FF-8D93-1D172C0F6048}"/>
                    </a:ext>
                  </a:extLst>
                </p:cNvPr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1" name="i$liḋe-Freeform: Shape 20">
                <a:extLst>
                  <a:ext uri="{FF2B5EF4-FFF2-40B4-BE49-F238E27FC236}">
                    <a16:creationId xmlns:a16="http://schemas.microsoft.com/office/drawing/2014/main" id="{8F77F7C0-995B-4B97-9501-7BA92FE21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7654" y="1960311"/>
                <a:ext cx="284092" cy="244978"/>
              </a:xfrm>
              <a:custGeom>
                <a:avLst/>
                <a:gdLst/>
                <a:ahLst/>
                <a:cxnLst>
                  <a:cxn ang="0">
                    <a:pos x="64" y="51"/>
                  </a:cxn>
                  <a:cxn ang="0">
                    <a:pos x="60" y="55"/>
                  </a:cxn>
                  <a:cxn ang="0">
                    <a:pos x="49" y="55"/>
                  </a:cxn>
                  <a:cxn ang="0">
                    <a:pos x="45" y="51"/>
                  </a:cxn>
                  <a:cxn ang="0">
                    <a:pos x="45" y="40"/>
                  </a:cxn>
                  <a:cxn ang="0">
                    <a:pos x="49" y="36"/>
                  </a:cxn>
                  <a:cxn ang="0">
                    <a:pos x="52" y="36"/>
                  </a:cxn>
                  <a:cxn ang="0">
                    <a:pos x="52" y="30"/>
                  </a:cxn>
                  <a:cxn ang="0">
                    <a:pos x="34" y="30"/>
                  </a:cxn>
                  <a:cxn ang="0">
                    <a:pos x="34" y="36"/>
                  </a:cxn>
                  <a:cxn ang="0">
                    <a:pos x="37" y="36"/>
                  </a:cxn>
                  <a:cxn ang="0">
                    <a:pos x="41" y="40"/>
                  </a:cxn>
                  <a:cxn ang="0">
                    <a:pos x="41" y="51"/>
                  </a:cxn>
                  <a:cxn ang="0">
                    <a:pos x="37" y="55"/>
                  </a:cxn>
                  <a:cxn ang="0">
                    <a:pos x="26" y="55"/>
                  </a:cxn>
                  <a:cxn ang="0">
                    <a:pos x="23" y="51"/>
                  </a:cxn>
                  <a:cxn ang="0">
                    <a:pos x="23" y="40"/>
                  </a:cxn>
                  <a:cxn ang="0">
                    <a:pos x="26" y="36"/>
                  </a:cxn>
                  <a:cxn ang="0">
                    <a:pos x="29" y="36"/>
                  </a:cxn>
                  <a:cxn ang="0">
                    <a:pos x="29" y="30"/>
                  </a:cxn>
                  <a:cxn ang="0">
                    <a:pos x="11" y="30"/>
                  </a:cxn>
                  <a:cxn ang="0">
                    <a:pos x="11" y="36"/>
                  </a:cxn>
                  <a:cxn ang="0">
                    <a:pos x="15" y="36"/>
                  </a:cxn>
                  <a:cxn ang="0">
                    <a:pos x="18" y="40"/>
                  </a:cxn>
                  <a:cxn ang="0">
                    <a:pos x="18" y="51"/>
                  </a:cxn>
                  <a:cxn ang="0">
                    <a:pos x="15" y="55"/>
                  </a:cxn>
                  <a:cxn ang="0">
                    <a:pos x="3" y="55"/>
                  </a:cxn>
                  <a:cxn ang="0">
                    <a:pos x="0" y="51"/>
                  </a:cxn>
                  <a:cxn ang="0">
                    <a:pos x="0" y="40"/>
                  </a:cxn>
                  <a:cxn ang="0">
                    <a:pos x="3" y="36"/>
                  </a:cxn>
                  <a:cxn ang="0">
                    <a:pos x="7" y="36"/>
                  </a:cxn>
                  <a:cxn ang="0">
                    <a:pos x="7" y="30"/>
                  </a:cxn>
                  <a:cxn ang="0">
                    <a:pos x="11" y="25"/>
                  </a:cxn>
                  <a:cxn ang="0">
                    <a:pos x="29" y="25"/>
                  </a:cxn>
                  <a:cxn ang="0">
                    <a:pos x="29" y="18"/>
                  </a:cxn>
                  <a:cxn ang="0">
                    <a:pos x="26" y="18"/>
                  </a:cxn>
                  <a:cxn ang="0">
                    <a:pos x="23" y="15"/>
                  </a:cxn>
                  <a:cxn ang="0">
                    <a:pos x="23" y="3"/>
                  </a:cxn>
                  <a:cxn ang="0">
                    <a:pos x="26" y="0"/>
                  </a:cxn>
                  <a:cxn ang="0">
                    <a:pos x="37" y="0"/>
                  </a:cxn>
                  <a:cxn ang="0">
                    <a:pos x="41" y="3"/>
                  </a:cxn>
                  <a:cxn ang="0">
                    <a:pos x="41" y="15"/>
                  </a:cxn>
                  <a:cxn ang="0">
                    <a:pos x="37" y="18"/>
                  </a:cxn>
                  <a:cxn ang="0">
                    <a:pos x="34" y="18"/>
                  </a:cxn>
                  <a:cxn ang="0">
                    <a:pos x="34" y="25"/>
                  </a:cxn>
                  <a:cxn ang="0">
                    <a:pos x="52" y="25"/>
                  </a:cxn>
                  <a:cxn ang="0">
                    <a:pos x="57" y="30"/>
                  </a:cxn>
                  <a:cxn ang="0">
                    <a:pos x="57" y="36"/>
                  </a:cxn>
                  <a:cxn ang="0">
                    <a:pos x="60" y="36"/>
                  </a:cxn>
                  <a:cxn ang="0">
                    <a:pos x="64" y="40"/>
                  </a:cxn>
                  <a:cxn ang="0">
                    <a:pos x="64" y="51"/>
                  </a:cxn>
                </a:cxnLst>
                <a:rect l="0" t="0" r="r" b="b"/>
                <a:pathLst>
                  <a:path w="64" h="55">
                    <a:moveTo>
                      <a:pt x="64" y="51"/>
                    </a:moveTo>
                    <a:cubicBezTo>
                      <a:pt x="64" y="53"/>
                      <a:pt x="62" y="55"/>
                      <a:pt x="60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7" y="55"/>
                      <a:pt x="45" y="53"/>
                      <a:pt x="45" y="5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38"/>
                      <a:pt x="47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9" y="36"/>
                      <a:pt x="41" y="38"/>
                      <a:pt x="41" y="4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3"/>
                      <a:pt x="39" y="55"/>
                      <a:pt x="37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5"/>
                      <a:pt x="23" y="53"/>
                      <a:pt x="23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8"/>
                      <a:pt x="24" y="36"/>
                      <a:pt x="26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6"/>
                      <a:pt x="18" y="38"/>
                      <a:pt x="18" y="40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3"/>
                      <a:pt x="17" y="55"/>
                      <a:pt x="15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5"/>
                      <a:pt x="0" y="53"/>
                      <a:pt x="0" y="5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8"/>
                      <a:pt x="1" y="36"/>
                      <a:pt x="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7"/>
                      <a:pt x="9" y="25"/>
                      <a:pt x="11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8"/>
                      <a:pt x="23" y="17"/>
                      <a:pt x="23" y="1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1"/>
                      <a:pt x="24" y="0"/>
                      <a:pt x="26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41" y="1"/>
                      <a:pt x="41" y="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7"/>
                      <a:pt x="39" y="18"/>
                      <a:pt x="37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5" y="25"/>
                      <a:pt x="57" y="27"/>
                      <a:pt x="57" y="30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2" y="36"/>
                      <a:pt x="64" y="38"/>
                      <a:pt x="64" y="40"/>
                    </a:cubicBezTo>
                    <a:lnTo>
                      <a:pt x="64" y="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Group 23">
              <a:extLst>
                <a:ext uri="{FF2B5EF4-FFF2-40B4-BE49-F238E27FC236}">
                  <a16:creationId xmlns:a16="http://schemas.microsoft.com/office/drawing/2014/main" id="{CB55ACA2-3EB0-4CB9-8AD2-500F09C259E1}"/>
                </a:ext>
              </a:extLst>
            </p:cNvPr>
            <p:cNvGrpSpPr/>
            <p:nvPr/>
          </p:nvGrpSpPr>
          <p:grpSpPr>
            <a:xfrm>
              <a:off x="2984103" y="1712948"/>
              <a:ext cx="1184043" cy="1184043"/>
              <a:chOff x="2083284" y="1636066"/>
              <a:chExt cx="888032" cy="888032"/>
            </a:xfrm>
          </p:grpSpPr>
          <p:sp>
            <p:nvSpPr>
              <p:cNvPr id="58" name="i$liḋe-Oval 24">
                <a:extLst>
                  <a:ext uri="{FF2B5EF4-FFF2-40B4-BE49-F238E27FC236}">
                    <a16:creationId xmlns:a16="http://schemas.microsoft.com/office/drawing/2014/main" id="{1245F0EC-4E57-4E31-8EB0-99B9AC249428}"/>
                  </a:ext>
                </a:extLst>
              </p:cNvPr>
              <p:cNvSpPr/>
              <p:nvPr/>
            </p:nvSpPr>
            <p:spPr>
              <a:xfrm>
                <a:off x="2083284" y="1636066"/>
                <a:ext cx="888032" cy="88803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$liḋe-Freeform: Shape 25">
                <a:extLst>
                  <a:ext uri="{FF2B5EF4-FFF2-40B4-BE49-F238E27FC236}">
                    <a16:creationId xmlns:a16="http://schemas.microsoft.com/office/drawing/2014/main" id="{5E39E559-8BB9-44F3-AC9A-38B99526B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7278" y="1910060"/>
                <a:ext cx="340044" cy="340044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6" name="Group 26">
              <a:extLst>
                <a:ext uri="{FF2B5EF4-FFF2-40B4-BE49-F238E27FC236}">
                  <a16:creationId xmlns:a16="http://schemas.microsoft.com/office/drawing/2014/main" id="{7B2C4817-061B-4B3F-8C30-2193B7DB992A}"/>
                </a:ext>
              </a:extLst>
            </p:cNvPr>
            <p:cNvGrpSpPr/>
            <p:nvPr/>
          </p:nvGrpSpPr>
          <p:grpSpPr>
            <a:xfrm>
              <a:off x="4424082" y="2759154"/>
              <a:ext cx="1184043" cy="1184043"/>
              <a:chOff x="3163268" y="2420720"/>
              <a:chExt cx="888032" cy="888032"/>
            </a:xfrm>
          </p:grpSpPr>
          <p:sp>
            <p:nvSpPr>
              <p:cNvPr id="56" name="i$liḋe-Oval 27">
                <a:extLst>
                  <a:ext uri="{FF2B5EF4-FFF2-40B4-BE49-F238E27FC236}">
                    <a16:creationId xmlns:a16="http://schemas.microsoft.com/office/drawing/2014/main" id="{AE2ADECB-15AD-435D-BD14-0BF25DDE81FA}"/>
                  </a:ext>
                </a:extLst>
              </p:cNvPr>
              <p:cNvSpPr/>
              <p:nvPr/>
            </p:nvSpPr>
            <p:spPr>
              <a:xfrm>
                <a:off x="3163268" y="2420720"/>
                <a:ext cx="888032" cy="888032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ṥļîḑé-Freeform: Shape 28">
                <a:extLst>
                  <a:ext uri="{FF2B5EF4-FFF2-40B4-BE49-F238E27FC236}">
                    <a16:creationId xmlns:a16="http://schemas.microsoft.com/office/drawing/2014/main" id="{70761E9D-9D5F-43F4-9F53-330B476AF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0119" y="2721861"/>
                <a:ext cx="354330" cy="285750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7" name="Group 29">
              <a:extLst>
                <a:ext uri="{FF2B5EF4-FFF2-40B4-BE49-F238E27FC236}">
                  <a16:creationId xmlns:a16="http://schemas.microsoft.com/office/drawing/2014/main" id="{3B439C74-B39B-4076-9293-C88A64AE7CBB}"/>
                </a:ext>
              </a:extLst>
            </p:cNvPr>
            <p:cNvGrpSpPr/>
            <p:nvPr/>
          </p:nvGrpSpPr>
          <p:grpSpPr>
            <a:xfrm>
              <a:off x="3874059" y="4451951"/>
              <a:ext cx="1184043" cy="1184043"/>
              <a:chOff x="2750751" y="3690318"/>
              <a:chExt cx="888032" cy="888032"/>
            </a:xfrm>
          </p:grpSpPr>
          <p:sp>
            <p:nvSpPr>
              <p:cNvPr id="54" name="îṥļîḑé-Oval 30">
                <a:extLst>
                  <a:ext uri="{FF2B5EF4-FFF2-40B4-BE49-F238E27FC236}">
                    <a16:creationId xmlns:a16="http://schemas.microsoft.com/office/drawing/2014/main" id="{D182F5BF-B56A-4FA1-8DDF-EAFDF2187553}"/>
                  </a:ext>
                </a:extLst>
              </p:cNvPr>
              <p:cNvSpPr/>
              <p:nvPr/>
            </p:nvSpPr>
            <p:spPr>
              <a:xfrm>
                <a:off x="2750751" y="3690318"/>
                <a:ext cx="888032" cy="888032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ṥļîḑé-Freeform: Shape 31">
                <a:extLst>
                  <a:ext uri="{FF2B5EF4-FFF2-40B4-BE49-F238E27FC236}">
                    <a16:creationId xmlns:a16="http://schemas.microsoft.com/office/drawing/2014/main" id="{48CC6DA3-7654-44AF-9392-021783BE8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170" y="3978600"/>
                <a:ext cx="397194" cy="311468"/>
              </a:xfrm>
              <a:custGeom>
                <a:avLst/>
                <a:gdLst/>
                <a:ahLst/>
                <a:cxnLst>
                  <a:cxn ang="0">
                    <a:pos x="45" y="14"/>
                  </a:cxn>
                  <a:cxn ang="0">
                    <a:pos x="32" y="10"/>
                  </a:cxn>
                  <a:cxn ang="0">
                    <a:pos x="18" y="14"/>
                  </a:cxn>
                  <a:cxn ang="0">
                    <a:pos x="0" y="14"/>
                  </a:cxn>
                  <a:cxn ang="0">
                    <a:pos x="64" y="14"/>
                  </a:cxn>
                  <a:cxn ang="0">
                    <a:pos x="0" y="15"/>
                  </a:cxn>
                  <a:cxn ang="0">
                    <a:pos x="18" y="20"/>
                  </a:cxn>
                  <a:cxn ang="0">
                    <a:pos x="2" y="22"/>
                  </a:cxn>
                  <a:cxn ang="0">
                    <a:pos x="9" y="35"/>
                  </a:cxn>
                  <a:cxn ang="0">
                    <a:pos x="1" y="36"/>
                  </a:cxn>
                  <a:cxn ang="0">
                    <a:pos x="0" y="28"/>
                  </a:cxn>
                  <a:cxn ang="0">
                    <a:pos x="8" y="27"/>
                  </a:cxn>
                  <a:cxn ang="0">
                    <a:pos x="9" y="35"/>
                  </a:cxn>
                  <a:cxn ang="0">
                    <a:pos x="15" y="50"/>
                  </a:cxn>
                  <a:cxn ang="0">
                    <a:pos x="7" y="49"/>
                  </a:cxn>
                  <a:cxn ang="0">
                    <a:pos x="8" y="41"/>
                  </a:cxn>
                  <a:cxn ang="0">
                    <a:pos x="16" y="42"/>
                  </a:cxn>
                  <a:cxn ang="0">
                    <a:pos x="23" y="35"/>
                  </a:cxn>
                  <a:cxn ang="0">
                    <a:pos x="15" y="36"/>
                  </a:cxn>
                  <a:cxn ang="0">
                    <a:pos x="13" y="28"/>
                  </a:cxn>
                  <a:cxn ang="0">
                    <a:pos x="21" y="27"/>
                  </a:cxn>
                  <a:cxn ang="0">
                    <a:pos x="23" y="35"/>
                  </a:cxn>
                  <a:cxn ang="0">
                    <a:pos x="28" y="50"/>
                  </a:cxn>
                  <a:cxn ang="0">
                    <a:pos x="20" y="49"/>
                  </a:cxn>
                  <a:cxn ang="0">
                    <a:pos x="21" y="41"/>
                  </a:cxn>
                  <a:cxn ang="0">
                    <a:pos x="29" y="42"/>
                  </a:cxn>
                  <a:cxn ang="0">
                    <a:pos x="36" y="35"/>
                  </a:cxn>
                  <a:cxn ang="0">
                    <a:pos x="28" y="36"/>
                  </a:cxn>
                  <a:cxn ang="0">
                    <a:pos x="27" y="28"/>
                  </a:cxn>
                  <a:cxn ang="0">
                    <a:pos x="35" y="27"/>
                  </a:cxn>
                  <a:cxn ang="0">
                    <a:pos x="36" y="35"/>
                  </a:cxn>
                  <a:cxn ang="0">
                    <a:pos x="42" y="50"/>
                  </a:cxn>
                  <a:cxn ang="0">
                    <a:pos x="34" y="49"/>
                  </a:cxn>
                  <a:cxn ang="0">
                    <a:pos x="35" y="41"/>
                  </a:cxn>
                  <a:cxn ang="0">
                    <a:pos x="43" y="42"/>
                  </a:cxn>
                  <a:cxn ang="0">
                    <a:pos x="50" y="35"/>
                  </a:cxn>
                  <a:cxn ang="0">
                    <a:pos x="42" y="36"/>
                  </a:cxn>
                  <a:cxn ang="0">
                    <a:pos x="41" y="28"/>
                  </a:cxn>
                  <a:cxn ang="0">
                    <a:pos x="49" y="27"/>
                  </a:cxn>
                  <a:cxn ang="0">
                    <a:pos x="50" y="35"/>
                  </a:cxn>
                  <a:cxn ang="0">
                    <a:pos x="61" y="22"/>
                  </a:cxn>
                  <a:cxn ang="0">
                    <a:pos x="45" y="20"/>
                  </a:cxn>
                  <a:cxn ang="0">
                    <a:pos x="64" y="15"/>
                  </a:cxn>
                  <a:cxn ang="0">
                    <a:pos x="57" y="49"/>
                  </a:cxn>
                  <a:cxn ang="0">
                    <a:pos x="49" y="50"/>
                  </a:cxn>
                  <a:cxn ang="0">
                    <a:pos x="48" y="42"/>
                  </a:cxn>
                  <a:cxn ang="0">
                    <a:pos x="56" y="41"/>
                  </a:cxn>
                  <a:cxn ang="0">
                    <a:pos x="57" y="49"/>
                  </a:cxn>
                  <a:cxn ang="0">
                    <a:pos x="63" y="36"/>
                  </a:cxn>
                  <a:cxn ang="0">
                    <a:pos x="55" y="35"/>
                  </a:cxn>
                  <a:cxn ang="0">
                    <a:pos x="56" y="27"/>
                  </a:cxn>
                  <a:cxn ang="0">
                    <a:pos x="64" y="28"/>
                  </a:cxn>
                </a:cxnLst>
                <a:rect l="0" t="0" r="r" b="b"/>
                <a:pathLst>
                  <a:path w="64" h="50">
                    <a:moveTo>
                      <a:pt x="64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2"/>
                      <a:pt x="44" y="10"/>
                      <a:pt x="32" y="10"/>
                    </a:cubicBezTo>
                    <a:cubicBezTo>
                      <a:pt x="19" y="10"/>
                      <a:pt x="18" y="12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4" y="0"/>
                      <a:pt x="32" y="0"/>
                    </a:cubicBezTo>
                    <a:cubicBezTo>
                      <a:pt x="59" y="0"/>
                      <a:pt x="64" y="11"/>
                      <a:pt x="64" y="14"/>
                    </a:cubicBezTo>
                    <a:close/>
                    <a:moveTo>
                      <a:pt x="0" y="2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7" y="22"/>
                      <a:pt x="16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20"/>
                    </a:cubicBezTo>
                    <a:close/>
                    <a:moveTo>
                      <a:pt x="9" y="35"/>
                    </a:moveTo>
                    <a:cubicBezTo>
                      <a:pt x="9" y="36"/>
                      <a:pt x="8" y="36"/>
                      <a:pt x="8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6"/>
                      <a:pt x="0" y="3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9" y="27"/>
                      <a:pt x="9" y="28"/>
                    </a:cubicBezTo>
                    <a:lnTo>
                      <a:pt x="9" y="35"/>
                    </a:lnTo>
                    <a:close/>
                    <a:moveTo>
                      <a:pt x="16" y="49"/>
                    </a:moveTo>
                    <a:cubicBezTo>
                      <a:pt x="16" y="49"/>
                      <a:pt x="15" y="50"/>
                      <a:pt x="15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0"/>
                      <a:pt x="7" y="49"/>
                      <a:pt x="7" y="49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7" y="41"/>
                      <a:pt x="7" y="41"/>
                      <a:pt x="8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6" y="41"/>
                      <a:pt x="16" y="42"/>
                    </a:cubicBezTo>
                    <a:lnTo>
                      <a:pt x="16" y="49"/>
                    </a:lnTo>
                    <a:close/>
                    <a:moveTo>
                      <a:pt x="23" y="35"/>
                    </a:moveTo>
                    <a:cubicBezTo>
                      <a:pt x="23" y="36"/>
                      <a:pt x="22" y="36"/>
                      <a:pt x="2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6"/>
                      <a:pt x="13" y="36"/>
                      <a:pt x="13" y="35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7"/>
                      <a:pt x="14" y="27"/>
                      <a:pt x="15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3" y="27"/>
                      <a:pt x="23" y="28"/>
                    </a:cubicBezTo>
                    <a:lnTo>
                      <a:pt x="23" y="35"/>
                    </a:lnTo>
                    <a:close/>
                    <a:moveTo>
                      <a:pt x="29" y="49"/>
                    </a:moveTo>
                    <a:cubicBezTo>
                      <a:pt x="29" y="49"/>
                      <a:pt x="29" y="50"/>
                      <a:pt x="28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1"/>
                      <a:pt x="21" y="41"/>
                      <a:pt x="21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9" y="41"/>
                      <a:pt x="29" y="41"/>
                      <a:pt x="29" y="42"/>
                    </a:cubicBezTo>
                    <a:lnTo>
                      <a:pt x="29" y="49"/>
                    </a:lnTo>
                    <a:close/>
                    <a:moveTo>
                      <a:pt x="36" y="35"/>
                    </a:moveTo>
                    <a:cubicBezTo>
                      <a:pt x="36" y="36"/>
                      <a:pt x="36" y="36"/>
                      <a:pt x="35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7" y="36"/>
                      <a:pt x="27" y="3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6" y="27"/>
                      <a:pt x="36" y="27"/>
                      <a:pt x="36" y="28"/>
                    </a:cubicBezTo>
                    <a:lnTo>
                      <a:pt x="36" y="35"/>
                    </a:lnTo>
                    <a:close/>
                    <a:moveTo>
                      <a:pt x="43" y="49"/>
                    </a:moveTo>
                    <a:cubicBezTo>
                      <a:pt x="43" y="49"/>
                      <a:pt x="43" y="50"/>
                      <a:pt x="42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5" y="41"/>
                      <a:pt x="35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3" y="42"/>
                    </a:cubicBezTo>
                    <a:lnTo>
                      <a:pt x="43" y="49"/>
                    </a:lnTo>
                    <a:close/>
                    <a:moveTo>
                      <a:pt x="50" y="35"/>
                    </a:moveTo>
                    <a:cubicBezTo>
                      <a:pt x="50" y="36"/>
                      <a:pt x="50" y="36"/>
                      <a:pt x="49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1" y="36"/>
                      <a:pt x="41" y="36"/>
                      <a:pt x="41" y="3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1" y="27"/>
                      <a:pt x="42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0" y="27"/>
                      <a:pt x="50" y="27"/>
                      <a:pt x="50" y="28"/>
                    </a:cubicBezTo>
                    <a:lnTo>
                      <a:pt x="50" y="35"/>
                    </a:lnTo>
                    <a:close/>
                    <a:moveTo>
                      <a:pt x="64" y="20"/>
                    </a:moveTo>
                    <a:cubicBezTo>
                      <a:pt x="64" y="21"/>
                      <a:pt x="63" y="22"/>
                      <a:pt x="61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22"/>
                      <a:pt x="45" y="21"/>
                      <a:pt x="45" y="2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64" y="15"/>
                      <a:pt x="64" y="15"/>
                      <a:pt x="64" y="15"/>
                    </a:cubicBezTo>
                    <a:lnTo>
                      <a:pt x="64" y="20"/>
                    </a:lnTo>
                    <a:close/>
                    <a:moveTo>
                      <a:pt x="57" y="49"/>
                    </a:moveTo>
                    <a:cubicBezTo>
                      <a:pt x="57" y="49"/>
                      <a:pt x="56" y="50"/>
                      <a:pt x="56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48" y="50"/>
                      <a:pt x="48" y="49"/>
                      <a:pt x="48" y="49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1"/>
                      <a:pt x="48" y="41"/>
                      <a:pt x="49" y="41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6" y="41"/>
                      <a:pt x="57" y="41"/>
                      <a:pt x="57" y="42"/>
                    </a:cubicBezTo>
                    <a:lnTo>
                      <a:pt x="57" y="49"/>
                    </a:lnTo>
                    <a:close/>
                    <a:moveTo>
                      <a:pt x="64" y="35"/>
                    </a:moveTo>
                    <a:cubicBezTo>
                      <a:pt x="64" y="36"/>
                      <a:pt x="63" y="36"/>
                      <a:pt x="63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5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7"/>
                      <a:pt x="56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4" y="27"/>
                      <a:pt x="64" y="28"/>
                    </a:cubicBezTo>
                    <a:lnTo>
                      <a:pt x="64" y="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8" name="Group 32">
              <a:extLst>
                <a:ext uri="{FF2B5EF4-FFF2-40B4-BE49-F238E27FC236}">
                  <a16:creationId xmlns:a16="http://schemas.microsoft.com/office/drawing/2014/main" id="{D63CC2B1-62D6-48E3-B634-C272C7860C80}"/>
                </a:ext>
              </a:extLst>
            </p:cNvPr>
            <p:cNvGrpSpPr/>
            <p:nvPr/>
          </p:nvGrpSpPr>
          <p:grpSpPr>
            <a:xfrm>
              <a:off x="2094147" y="4451951"/>
              <a:ext cx="1184043" cy="1184043"/>
              <a:chOff x="1415817" y="3690318"/>
              <a:chExt cx="888032" cy="888032"/>
            </a:xfrm>
          </p:grpSpPr>
          <p:sp>
            <p:nvSpPr>
              <p:cNvPr id="52" name="îṥļîḑé-Oval 33">
                <a:extLst>
                  <a:ext uri="{FF2B5EF4-FFF2-40B4-BE49-F238E27FC236}">
                    <a16:creationId xmlns:a16="http://schemas.microsoft.com/office/drawing/2014/main" id="{7A2EC437-57FD-4328-B317-9516085EF5EA}"/>
                  </a:ext>
                </a:extLst>
              </p:cNvPr>
              <p:cNvSpPr/>
              <p:nvPr/>
            </p:nvSpPr>
            <p:spPr>
              <a:xfrm>
                <a:off x="1415817" y="3690318"/>
                <a:ext cx="888032" cy="888032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ṥļîḑé-Freeform: Shape 34">
                <a:extLst>
                  <a:ext uri="{FF2B5EF4-FFF2-40B4-BE49-F238E27FC236}">
                    <a16:creationId xmlns:a16="http://schemas.microsoft.com/office/drawing/2014/main" id="{59CAC478-F2A8-427C-A19E-DDE249E86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2665" y="3991459"/>
                <a:ext cx="394336" cy="285750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2" y="44"/>
                  </a:cxn>
                  <a:cxn ang="0">
                    <a:pos x="61" y="45"/>
                  </a:cxn>
                  <a:cxn ang="0">
                    <a:pos x="60" y="44"/>
                  </a:cxn>
                  <a:cxn ang="0">
                    <a:pos x="45" y="30"/>
                  </a:cxn>
                  <a:cxn ang="0">
                    <a:pos x="45" y="36"/>
                  </a:cxn>
                  <a:cxn ang="0">
                    <a:pos x="35" y="46"/>
                  </a:cxn>
                  <a:cxn ang="0">
                    <a:pos x="10" y="46"/>
                  </a:cxn>
                  <a:cxn ang="0">
                    <a:pos x="0" y="36"/>
                  </a:cxn>
                  <a:cxn ang="0">
                    <a:pos x="0" y="10"/>
                  </a:cxn>
                  <a:cxn ang="0">
                    <a:pos x="10" y="0"/>
                  </a:cxn>
                  <a:cxn ang="0">
                    <a:pos x="35" y="0"/>
                  </a:cxn>
                  <a:cxn ang="0">
                    <a:pos x="45" y="10"/>
                  </a:cxn>
                  <a:cxn ang="0">
                    <a:pos x="45" y="16"/>
                  </a:cxn>
                  <a:cxn ang="0">
                    <a:pos x="60" y="2"/>
                  </a:cxn>
                  <a:cxn ang="0">
                    <a:pos x="61" y="1"/>
                  </a:cxn>
                  <a:cxn ang="0">
                    <a:pos x="62" y="1"/>
                  </a:cxn>
                  <a:cxn ang="0">
                    <a:pos x="64" y="4"/>
                  </a:cxn>
                  <a:cxn ang="0">
                    <a:pos x="64" y="42"/>
                  </a:cxn>
                </a:cxnLst>
                <a:rect l="0" t="0" r="r" b="b"/>
                <a:pathLst>
                  <a:path w="64" h="46">
                    <a:moveTo>
                      <a:pt x="64" y="42"/>
                    </a:moveTo>
                    <a:cubicBezTo>
                      <a:pt x="64" y="43"/>
                      <a:pt x="63" y="44"/>
                      <a:pt x="62" y="44"/>
                    </a:cubicBezTo>
                    <a:cubicBezTo>
                      <a:pt x="62" y="45"/>
                      <a:pt x="62" y="45"/>
                      <a:pt x="61" y="45"/>
                    </a:cubicBezTo>
                    <a:cubicBezTo>
                      <a:pt x="61" y="45"/>
                      <a:pt x="60" y="44"/>
                      <a:pt x="60" y="44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41"/>
                      <a:pt x="41" y="46"/>
                      <a:pt x="35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" y="46"/>
                      <a:pt x="0" y="41"/>
                      <a:pt x="0" y="3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5" y="5"/>
                      <a:pt x="45" y="10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1"/>
                      <a:pt x="61" y="1"/>
                      <a:pt x="61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2"/>
                      <a:pt x="64" y="3"/>
                      <a:pt x="64" y="4"/>
                    </a:cubicBezTo>
                    <a:lnTo>
                      <a:pt x="64" y="4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9" name="Group 35">
              <a:extLst>
                <a:ext uri="{FF2B5EF4-FFF2-40B4-BE49-F238E27FC236}">
                  <a16:creationId xmlns:a16="http://schemas.microsoft.com/office/drawing/2014/main" id="{0C3C52B3-01C2-4FEB-BDB3-CB905E99CA0B}"/>
                </a:ext>
              </a:extLst>
            </p:cNvPr>
            <p:cNvGrpSpPr/>
            <p:nvPr/>
          </p:nvGrpSpPr>
          <p:grpSpPr>
            <a:xfrm>
              <a:off x="1544125" y="2759154"/>
              <a:ext cx="1184043" cy="1184043"/>
              <a:chOff x="1003300" y="2420720"/>
              <a:chExt cx="888032" cy="888032"/>
            </a:xfrm>
          </p:grpSpPr>
          <p:sp>
            <p:nvSpPr>
              <p:cNvPr id="50" name="îṥļîḑé-Oval 36">
                <a:extLst>
                  <a:ext uri="{FF2B5EF4-FFF2-40B4-BE49-F238E27FC236}">
                    <a16:creationId xmlns:a16="http://schemas.microsoft.com/office/drawing/2014/main" id="{46811940-C21A-431F-A45C-4617B9B7CC1D}"/>
                  </a:ext>
                </a:extLst>
              </p:cNvPr>
              <p:cNvSpPr/>
              <p:nvPr/>
            </p:nvSpPr>
            <p:spPr>
              <a:xfrm>
                <a:off x="1003300" y="2420720"/>
                <a:ext cx="888032" cy="888032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ṥļîḑé-Freeform: Shape 37">
                <a:extLst>
                  <a:ext uri="{FF2B5EF4-FFF2-40B4-BE49-F238E27FC236}">
                    <a16:creationId xmlns:a16="http://schemas.microsoft.com/office/drawing/2014/main" id="{397D75B7-39A0-4327-8AF7-A20020899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437" y="2694714"/>
                <a:ext cx="365758" cy="340044"/>
              </a:xfrm>
              <a:custGeom>
                <a:avLst/>
                <a:gdLst/>
                <a:ahLst/>
                <a:cxnLst>
                  <a:cxn ang="0">
                    <a:pos x="10" y="37"/>
                  </a:cxn>
                  <a:cxn ang="0">
                    <a:pos x="0" y="25"/>
                  </a:cxn>
                  <a:cxn ang="0">
                    <a:pos x="6" y="18"/>
                  </a:cxn>
                  <a:cxn ang="0">
                    <a:pos x="15" y="30"/>
                  </a:cxn>
                  <a:cxn ang="0">
                    <a:pos x="10" y="37"/>
                  </a:cxn>
                  <a:cxn ang="0">
                    <a:pos x="50" y="50"/>
                  </a:cxn>
                  <a:cxn ang="0">
                    <a:pos x="43" y="55"/>
                  </a:cxn>
                  <a:cxn ang="0">
                    <a:pos x="29" y="52"/>
                  </a:cxn>
                  <a:cxn ang="0">
                    <a:pos x="15" y="55"/>
                  </a:cxn>
                  <a:cxn ang="0">
                    <a:pos x="9" y="50"/>
                  </a:cxn>
                  <a:cxn ang="0">
                    <a:pos x="29" y="29"/>
                  </a:cxn>
                  <a:cxn ang="0">
                    <a:pos x="50" y="50"/>
                  </a:cxn>
                  <a:cxn ang="0">
                    <a:pos x="21" y="21"/>
                  </a:cxn>
                  <a:cxn ang="0">
                    <a:pos x="12" y="9"/>
                  </a:cxn>
                  <a:cxn ang="0">
                    <a:pos x="18" y="0"/>
                  </a:cxn>
                  <a:cxn ang="0">
                    <a:pos x="28" y="13"/>
                  </a:cxn>
                  <a:cxn ang="0">
                    <a:pos x="21" y="21"/>
                  </a:cxn>
                  <a:cxn ang="0">
                    <a:pos x="31" y="13"/>
                  </a:cxn>
                  <a:cxn ang="0">
                    <a:pos x="41" y="0"/>
                  </a:cxn>
                  <a:cxn ang="0">
                    <a:pos x="47" y="9"/>
                  </a:cxn>
                  <a:cxn ang="0">
                    <a:pos x="38" y="21"/>
                  </a:cxn>
                  <a:cxn ang="0">
                    <a:pos x="31" y="13"/>
                  </a:cxn>
                  <a:cxn ang="0">
                    <a:pos x="59" y="25"/>
                  </a:cxn>
                  <a:cxn ang="0">
                    <a:pos x="49" y="37"/>
                  </a:cxn>
                  <a:cxn ang="0">
                    <a:pos x="44" y="30"/>
                  </a:cxn>
                  <a:cxn ang="0">
                    <a:pos x="53" y="18"/>
                  </a:cxn>
                  <a:cxn ang="0">
                    <a:pos x="59" y="25"/>
                  </a:cxn>
                </a:cxnLst>
                <a:rect l="0" t="0" r="r" b="b"/>
                <a:pathLst>
                  <a:path w="59" h="55">
                    <a:moveTo>
                      <a:pt x="10" y="37"/>
                    </a:moveTo>
                    <a:cubicBezTo>
                      <a:pt x="4" y="37"/>
                      <a:pt x="0" y="30"/>
                      <a:pt x="0" y="25"/>
                    </a:cubicBezTo>
                    <a:cubicBezTo>
                      <a:pt x="0" y="21"/>
                      <a:pt x="2" y="18"/>
                      <a:pt x="6" y="18"/>
                    </a:cubicBezTo>
                    <a:cubicBezTo>
                      <a:pt x="11" y="18"/>
                      <a:pt x="15" y="25"/>
                      <a:pt x="15" y="30"/>
                    </a:cubicBezTo>
                    <a:cubicBezTo>
                      <a:pt x="15" y="33"/>
                      <a:pt x="14" y="37"/>
                      <a:pt x="10" y="37"/>
                    </a:cubicBezTo>
                    <a:close/>
                    <a:moveTo>
                      <a:pt x="50" y="50"/>
                    </a:moveTo>
                    <a:cubicBezTo>
                      <a:pt x="50" y="54"/>
                      <a:pt x="46" y="55"/>
                      <a:pt x="43" y="55"/>
                    </a:cubicBezTo>
                    <a:cubicBezTo>
                      <a:pt x="38" y="55"/>
                      <a:pt x="34" y="52"/>
                      <a:pt x="29" y="52"/>
                    </a:cubicBezTo>
                    <a:cubicBezTo>
                      <a:pt x="25" y="52"/>
                      <a:pt x="21" y="55"/>
                      <a:pt x="15" y="55"/>
                    </a:cubicBezTo>
                    <a:cubicBezTo>
                      <a:pt x="12" y="55"/>
                      <a:pt x="9" y="54"/>
                      <a:pt x="9" y="50"/>
                    </a:cubicBezTo>
                    <a:cubicBezTo>
                      <a:pt x="9" y="41"/>
                      <a:pt x="21" y="29"/>
                      <a:pt x="29" y="29"/>
                    </a:cubicBezTo>
                    <a:cubicBezTo>
                      <a:pt x="38" y="29"/>
                      <a:pt x="50" y="41"/>
                      <a:pt x="50" y="50"/>
                    </a:cubicBezTo>
                    <a:close/>
                    <a:moveTo>
                      <a:pt x="21" y="21"/>
                    </a:moveTo>
                    <a:cubicBezTo>
                      <a:pt x="15" y="21"/>
                      <a:pt x="12" y="14"/>
                      <a:pt x="12" y="9"/>
                    </a:cubicBezTo>
                    <a:cubicBezTo>
                      <a:pt x="12" y="5"/>
                      <a:pt x="14" y="0"/>
                      <a:pt x="18" y="0"/>
                    </a:cubicBezTo>
                    <a:cubicBezTo>
                      <a:pt x="24" y="0"/>
                      <a:pt x="28" y="8"/>
                      <a:pt x="28" y="13"/>
                    </a:cubicBezTo>
                    <a:cubicBezTo>
                      <a:pt x="28" y="17"/>
                      <a:pt x="26" y="21"/>
                      <a:pt x="21" y="21"/>
                    </a:cubicBezTo>
                    <a:close/>
                    <a:moveTo>
                      <a:pt x="31" y="13"/>
                    </a:moveTo>
                    <a:cubicBezTo>
                      <a:pt x="31" y="8"/>
                      <a:pt x="35" y="0"/>
                      <a:pt x="41" y="0"/>
                    </a:cubicBezTo>
                    <a:cubicBezTo>
                      <a:pt x="45" y="0"/>
                      <a:pt x="47" y="5"/>
                      <a:pt x="47" y="9"/>
                    </a:cubicBezTo>
                    <a:cubicBezTo>
                      <a:pt x="47" y="14"/>
                      <a:pt x="44" y="21"/>
                      <a:pt x="38" y="21"/>
                    </a:cubicBezTo>
                    <a:cubicBezTo>
                      <a:pt x="33" y="21"/>
                      <a:pt x="31" y="17"/>
                      <a:pt x="31" y="13"/>
                    </a:cubicBezTo>
                    <a:close/>
                    <a:moveTo>
                      <a:pt x="59" y="25"/>
                    </a:moveTo>
                    <a:cubicBezTo>
                      <a:pt x="59" y="30"/>
                      <a:pt x="55" y="37"/>
                      <a:pt x="49" y="37"/>
                    </a:cubicBezTo>
                    <a:cubicBezTo>
                      <a:pt x="45" y="37"/>
                      <a:pt x="44" y="33"/>
                      <a:pt x="44" y="30"/>
                    </a:cubicBezTo>
                    <a:cubicBezTo>
                      <a:pt x="44" y="25"/>
                      <a:pt x="48" y="18"/>
                      <a:pt x="53" y="18"/>
                    </a:cubicBezTo>
                    <a:cubicBezTo>
                      <a:pt x="57" y="18"/>
                      <a:pt x="59" y="21"/>
                      <a:pt x="59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4" name="Group 89">
            <a:extLst>
              <a:ext uri="{FF2B5EF4-FFF2-40B4-BE49-F238E27FC236}">
                <a16:creationId xmlns:a16="http://schemas.microsoft.com/office/drawing/2014/main" id="{B2BB6139-AF9C-4BCE-806C-228D8C65CB3D}"/>
              </a:ext>
            </a:extLst>
          </p:cNvPr>
          <p:cNvGrpSpPr/>
          <p:nvPr/>
        </p:nvGrpSpPr>
        <p:grpSpPr>
          <a:xfrm>
            <a:off x="4427982" y="3194623"/>
            <a:ext cx="3774942" cy="481859"/>
            <a:chOff x="5635243" y="4278292"/>
            <a:chExt cx="5033258" cy="642478"/>
          </a:xfrm>
        </p:grpSpPr>
        <p:grpSp>
          <p:nvGrpSpPr>
            <p:cNvPr id="33" name="Group 67">
              <a:extLst>
                <a:ext uri="{FF2B5EF4-FFF2-40B4-BE49-F238E27FC236}">
                  <a16:creationId xmlns:a16="http://schemas.microsoft.com/office/drawing/2014/main" id="{9A53BEE0-9203-40A6-936E-67E35C886A3B}"/>
                </a:ext>
              </a:extLst>
            </p:cNvPr>
            <p:cNvGrpSpPr/>
            <p:nvPr/>
          </p:nvGrpSpPr>
          <p:grpSpPr>
            <a:xfrm>
              <a:off x="5831273" y="4294731"/>
              <a:ext cx="609600" cy="609600"/>
              <a:chOff x="5831273" y="5140838"/>
              <a:chExt cx="609600" cy="609600"/>
            </a:xfrm>
          </p:grpSpPr>
          <p:sp>
            <p:nvSpPr>
              <p:cNvPr id="37" name="îṥļîḑé-Oval 68">
                <a:extLst>
                  <a:ext uri="{FF2B5EF4-FFF2-40B4-BE49-F238E27FC236}">
                    <a16:creationId xmlns:a16="http://schemas.microsoft.com/office/drawing/2014/main" id="{ABE4CE96-0F2E-471E-9CF7-DE1488D408B6}"/>
                  </a:ext>
                </a:extLst>
              </p:cNvPr>
              <p:cNvSpPr/>
              <p:nvPr/>
            </p:nvSpPr>
            <p:spPr>
              <a:xfrm>
                <a:off x="5831273" y="5140838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ṥļîḑé-Oval 69">
                <a:extLst>
                  <a:ext uri="{FF2B5EF4-FFF2-40B4-BE49-F238E27FC236}">
                    <a16:creationId xmlns:a16="http://schemas.microsoft.com/office/drawing/2014/main" id="{083CAF19-243D-4461-8BB9-16335A66E3B2}"/>
                  </a:ext>
                </a:extLst>
              </p:cNvPr>
              <p:cNvSpPr/>
              <p:nvPr/>
            </p:nvSpPr>
            <p:spPr>
              <a:xfrm>
                <a:off x="5917446" y="5227013"/>
                <a:ext cx="437252" cy="43725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4" name="Group 70">
              <a:extLst>
                <a:ext uri="{FF2B5EF4-FFF2-40B4-BE49-F238E27FC236}">
                  <a16:creationId xmlns:a16="http://schemas.microsoft.com/office/drawing/2014/main" id="{A0CC4D47-FC89-44E3-A8AB-EE0DF6320811}"/>
                </a:ext>
              </a:extLst>
            </p:cNvPr>
            <p:cNvGrpSpPr/>
            <p:nvPr/>
          </p:nvGrpSpPr>
          <p:grpSpPr>
            <a:xfrm>
              <a:off x="5635243" y="4278292"/>
              <a:ext cx="5033258" cy="642478"/>
              <a:chOff x="6852901" y="5074715"/>
              <a:chExt cx="2694186" cy="642478"/>
            </a:xfrm>
          </p:grpSpPr>
          <p:sp>
            <p:nvSpPr>
              <p:cNvPr id="35" name="îṥļîḑé-TextBox 71">
                <a:extLst>
                  <a:ext uri="{FF2B5EF4-FFF2-40B4-BE49-F238E27FC236}">
                    <a16:creationId xmlns:a16="http://schemas.microsoft.com/office/drawing/2014/main" id="{69CBAE33-7368-4A56-AE04-BE074D77E19D}"/>
                  </a:ext>
                </a:extLst>
              </p:cNvPr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>
                    <a:solidFill>
                      <a:schemeClr val="accent4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6" name="îṥļîḑé-TextBox 72">
                <a:extLst>
                  <a:ext uri="{FF2B5EF4-FFF2-40B4-BE49-F238E27FC236}">
                    <a16:creationId xmlns:a16="http://schemas.microsoft.com/office/drawing/2014/main" id="{1364C648-D185-47EB-AF9F-A4C6DF2C50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2901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50" dirty="0"/>
                  <a:t>点击输入替换内容</a:t>
                </a:r>
                <a:r>
                  <a:rPr lang="en-US" altLang="zh-CN" sz="1050" dirty="0"/>
                  <a:t>58pic.com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50" dirty="0"/>
                  <a:t>点击输入替换内容</a:t>
                </a:r>
                <a:r>
                  <a:rPr lang="en-US" altLang="zh-CN" sz="1050" dirty="0"/>
                  <a:t>58pic.com</a:t>
                </a:r>
              </a:p>
            </p:txBody>
          </p:sp>
        </p:grpSp>
      </p:grpSp>
      <p:grpSp>
        <p:nvGrpSpPr>
          <p:cNvPr id="5" name="Group 90">
            <a:extLst>
              <a:ext uri="{FF2B5EF4-FFF2-40B4-BE49-F238E27FC236}">
                <a16:creationId xmlns:a16="http://schemas.microsoft.com/office/drawing/2014/main" id="{D9618647-5483-43AD-8E3B-401B166D1678}"/>
              </a:ext>
            </a:extLst>
          </p:cNvPr>
          <p:cNvGrpSpPr/>
          <p:nvPr/>
        </p:nvGrpSpPr>
        <p:grpSpPr>
          <a:xfrm>
            <a:off x="4427982" y="2523838"/>
            <a:ext cx="3774942" cy="481859"/>
            <a:chOff x="5635243" y="3477735"/>
            <a:chExt cx="5033258" cy="642478"/>
          </a:xfrm>
        </p:grpSpPr>
        <p:grpSp>
          <p:nvGrpSpPr>
            <p:cNvPr id="27" name="Group 64">
              <a:extLst>
                <a:ext uri="{FF2B5EF4-FFF2-40B4-BE49-F238E27FC236}">
                  <a16:creationId xmlns:a16="http://schemas.microsoft.com/office/drawing/2014/main" id="{06D44858-DD36-405D-8C91-0B9DA7A0B91B}"/>
                </a:ext>
              </a:extLst>
            </p:cNvPr>
            <p:cNvGrpSpPr/>
            <p:nvPr/>
          </p:nvGrpSpPr>
          <p:grpSpPr>
            <a:xfrm>
              <a:off x="5831273" y="3494174"/>
              <a:ext cx="609600" cy="609600"/>
              <a:chOff x="5831273" y="4138950"/>
              <a:chExt cx="609600" cy="609600"/>
            </a:xfrm>
          </p:grpSpPr>
          <p:sp>
            <p:nvSpPr>
              <p:cNvPr id="31" name="îṥļîḑé-Oval 65">
                <a:extLst>
                  <a:ext uri="{FF2B5EF4-FFF2-40B4-BE49-F238E27FC236}">
                    <a16:creationId xmlns:a16="http://schemas.microsoft.com/office/drawing/2014/main" id="{712C1E46-E281-48D5-A64C-EC9D8C9C5C11}"/>
                  </a:ext>
                </a:extLst>
              </p:cNvPr>
              <p:cNvSpPr/>
              <p:nvPr/>
            </p:nvSpPr>
            <p:spPr>
              <a:xfrm>
                <a:off x="5831273" y="413895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ṥļîḑé-Oval 66">
                <a:extLst>
                  <a:ext uri="{FF2B5EF4-FFF2-40B4-BE49-F238E27FC236}">
                    <a16:creationId xmlns:a16="http://schemas.microsoft.com/office/drawing/2014/main" id="{E0FC0782-81C4-4848-B5B5-5A924BA2C313}"/>
                  </a:ext>
                </a:extLst>
              </p:cNvPr>
              <p:cNvSpPr/>
              <p:nvPr/>
            </p:nvSpPr>
            <p:spPr>
              <a:xfrm>
                <a:off x="5917446" y="4225125"/>
                <a:ext cx="437252" cy="437252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A162078B-520A-4CA4-9584-6416207C5862}"/>
                </a:ext>
              </a:extLst>
            </p:cNvPr>
            <p:cNvGrpSpPr/>
            <p:nvPr/>
          </p:nvGrpSpPr>
          <p:grpSpPr>
            <a:xfrm>
              <a:off x="5635243" y="3477735"/>
              <a:ext cx="5033258" cy="642478"/>
              <a:chOff x="6852901" y="5074715"/>
              <a:chExt cx="2694186" cy="642478"/>
            </a:xfrm>
          </p:grpSpPr>
          <p:sp>
            <p:nvSpPr>
              <p:cNvPr id="29" name="îṥļîḑé-TextBox 74">
                <a:extLst>
                  <a:ext uri="{FF2B5EF4-FFF2-40B4-BE49-F238E27FC236}">
                    <a16:creationId xmlns:a16="http://schemas.microsoft.com/office/drawing/2014/main" id="{CAFCEE72-0F47-4716-8929-A80CB2D5C83F}"/>
                  </a:ext>
                </a:extLst>
              </p:cNvPr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>
                    <a:solidFill>
                      <a:schemeClr val="accent3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30" name="îṥļîḑé-TextBox 75">
                <a:extLst>
                  <a:ext uri="{FF2B5EF4-FFF2-40B4-BE49-F238E27FC236}">
                    <a16:creationId xmlns:a16="http://schemas.microsoft.com/office/drawing/2014/main" id="{39264896-A046-4E34-B8A5-F6EEB00B30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2901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50" dirty="0"/>
                  <a:t>点击输入替换内容</a:t>
                </a:r>
                <a:r>
                  <a:rPr lang="en-US" altLang="zh-CN" sz="1050" dirty="0"/>
                  <a:t>58pic.com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50" dirty="0"/>
                  <a:t>点击输入替换内容</a:t>
                </a:r>
                <a:r>
                  <a:rPr lang="en-US" altLang="zh-CN" sz="1050" dirty="0"/>
                  <a:t>58pic.com</a:t>
                </a:r>
              </a:p>
            </p:txBody>
          </p:sp>
        </p:grpSp>
      </p:grpSp>
      <p:grpSp>
        <p:nvGrpSpPr>
          <p:cNvPr id="6" name="Group 91">
            <a:extLst>
              <a:ext uri="{FF2B5EF4-FFF2-40B4-BE49-F238E27FC236}">
                <a16:creationId xmlns:a16="http://schemas.microsoft.com/office/drawing/2014/main" id="{711BA2C5-C750-45DC-8CB1-9A2C9DEC8099}"/>
              </a:ext>
            </a:extLst>
          </p:cNvPr>
          <p:cNvGrpSpPr/>
          <p:nvPr/>
        </p:nvGrpSpPr>
        <p:grpSpPr>
          <a:xfrm>
            <a:off x="4427982" y="1853053"/>
            <a:ext cx="3774942" cy="481859"/>
            <a:chOff x="5635243" y="2307867"/>
            <a:chExt cx="5033258" cy="642478"/>
          </a:xfrm>
        </p:grpSpPr>
        <p:grpSp>
          <p:nvGrpSpPr>
            <p:cNvPr id="21" name="Group 61">
              <a:extLst>
                <a:ext uri="{FF2B5EF4-FFF2-40B4-BE49-F238E27FC236}">
                  <a16:creationId xmlns:a16="http://schemas.microsoft.com/office/drawing/2014/main" id="{28CBF230-812C-42AD-B877-DE6E16F181E9}"/>
                </a:ext>
              </a:extLst>
            </p:cNvPr>
            <p:cNvGrpSpPr/>
            <p:nvPr/>
          </p:nvGrpSpPr>
          <p:grpSpPr>
            <a:xfrm>
              <a:off x="5831273" y="2324306"/>
              <a:ext cx="609600" cy="609600"/>
              <a:chOff x="5831273" y="3137061"/>
              <a:chExt cx="609600" cy="609600"/>
            </a:xfrm>
          </p:grpSpPr>
          <p:sp>
            <p:nvSpPr>
              <p:cNvPr id="25" name="îṥļîḑé-Oval 62">
                <a:extLst>
                  <a:ext uri="{FF2B5EF4-FFF2-40B4-BE49-F238E27FC236}">
                    <a16:creationId xmlns:a16="http://schemas.microsoft.com/office/drawing/2014/main" id="{F0F7EE31-F656-43CD-BE35-3DBC5B9CA1CA}"/>
                  </a:ext>
                </a:extLst>
              </p:cNvPr>
              <p:cNvSpPr/>
              <p:nvPr/>
            </p:nvSpPr>
            <p:spPr>
              <a:xfrm>
                <a:off x="5831273" y="3137061"/>
                <a:ext cx="609600" cy="6096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ṥļîḑé-Oval 63">
                <a:extLst>
                  <a:ext uri="{FF2B5EF4-FFF2-40B4-BE49-F238E27FC236}">
                    <a16:creationId xmlns:a16="http://schemas.microsoft.com/office/drawing/2014/main" id="{2E59A38B-E9CE-4E57-8C8A-61F7DFE04E3F}"/>
                  </a:ext>
                </a:extLst>
              </p:cNvPr>
              <p:cNvSpPr/>
              <p:nvPr/>
            </p:nvSpPr>
            <p:spPr>
              <a:xfrm>
                <a:off x="5917446" y="3223236"/>
                <a:ext cx="437252" cy="43725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Group 76">
              <a:extLst>
                <a:ext uri="{FF2B5EF4-FFF2-40B4-BE49-F238E27FC236}">
                  <a16:creationId xmlns:a16="http://schemas.microsoft.com/office/drawing/2014/main" id="{1DBED10F-2DBC-40DB-8716-0F4A6BA3A58E}"/>
                </a:ext>
              </a:extLst>
            </p:cNvPr>
            <p:cNvGrpSpPr/>
            <p:nvPr/>
          </p:nvGrpSpPr>
          <p:grpSpPr>
            <a:xfrm>
              <a:off x="5635243" y="2307867"/>
              <a:ext cx="5033258" cy="642478"/>
              <a:chOff x="6852901" y="5074715"/>
              <a:chExt cx="2694186" cy="642478"/>
            </a:xfrm>
          </p:grpSpPr>
          <p:sp>
            <p:nvSpPr>
              <p:cNvPr id="23" name="îṥļîḑé-TextBox 77">
                <a:extLst>
                  <a:ext uri="{FF2B5EF4-FFF2-40B4-BE49-F238E27FC236}">
                    <a16:creationId xmlns:a16="http://schemas.microsoft.com/office/drawing/2014/main" id="{D602339D-E6F6-4BA7-808E-103327C05FBF}"/>
                  </a:ext>
                </a:extLst>
              </p:cNvPr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>
                    <a:solidFill>
                      <a:schemeClr val="accent2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24" name="îṥļîḑé-TextBox 78">
                <a:extLst>
                  <a:ext uri="{FF2B5EF4-FFF2-40B4-BE49-F238E27FC236}">
                    <a16:creationId xmlns:a16="http://schemas.microsoft.com/office/drawing/2014/main" id="{15242319-E589-4359-963F-10B37A507D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2901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50" dirty="0"/>
                  <a:t>点击输入替换内容</a:t>
                </a:r>
                <a:r>
                  <a:rPr lang="en-US" altLang="zh-CN" sz="1050" dirty="0"/>
                  <a:t>58pic.com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50" dirty="0"/>
                  <a:t>点击输入替换内容</a:t>
                </a:r>
                <a:r>
                  <a:rPr lang="en-US" altLang="zh-CN" sz="1050" dirty="0"/>
                  <a:t>58pic.com</a:t>
                </a:r>
              </a:p>
            </p:txBody>
          </p:sp>
        </p:grpSp>
      </p:grpSp>
      <p:grpSp>
        <p:nvGrpSpPr>
          <p:cNvPr id="7" name="Group 92">
            <a:extLst>
              <a:ext uri="{FF2B5EF4-FFF2-40B4-BE49-F238E27FC236}">
                <a16:creationId xmlns:a16="http://schemas.microsoft.com/office/drawing/2014/main" id="{6C17BE0D-0021-4B68-B672-C16B11D1E420}"/>
              </a:ext>
            </a:extLst>
          </p:cNvPr>
          <p:cNvGrpSpPr/>
          <p:nvPr/>
        </p:nvGrpSpPr>
        <p:grpSpPr>
          <a:xfrm>
            <a:off x="4425609" y="1182268"/>
            <a:ext cx="3777316" cy="481859"/>
            <a:chOff x="5632079" y="1576357"/>
            <a:chExt cx="5036423" cy="642478"/>
          </a:xfrm>
        </p:grpSpPr>
        <p:grpSp>
          <p:nvGrpSpPr>
            <p:cNvPr id="15" name="Group 58">
              <a:extLst>
                <a:ext uri="{FF2B5EF4-FFF2-40B4-BE49-F238E27FC236}">
                  <a16:creationId xmlns:a16="http://schemas.microsoft.com/office/drawing/2014/main" id="{6F24F93B-2C0B-4CB7-BF8D-8508FA392E2F}"/>
                </a:ext>
              </a:extLst>
            </p:cNvPr>
            <p:cNvGrpSpPr/>
            <p:nvPr/>
          </p:nvGrpSpPr>
          <p:grpSpPr>
            <a:xfrm>
              <a:off x="5831273" y="1592796"/>
              <a:ext cx="609600" cy="609600"/>
              <a:chOff x="5831273" y="2135171"/>
              <a:chExt cx="609600" cy="609600"/>
            </a:xfrm>
          </p:grpSpPr>
          <p:sp>
            <p:nvSpPr>
              <p:cNvPr id="19" name="îṥļîḑé-Oval 59">
                <a:extLst>
                  <a:ext uri="{FF2B5EF4-FFF2-40B4-BE49-F238E27FC236}">
                    <a16:creationId xmlns:a16="http://schemas.microsoft.com/office/drawing/2014/main" id="{C392EDA6-58B1-4B99-A54C-E5D716AC4B48}"/>
                  </a:ext>
                </a:extLst>
              </p:cNvPr>
              <p:cNvSpPr/>
              <p:nvPr/>
            </p:nvSpPr>
            <p:spPr>
              <a:xfrm>
                <a:off x="5831273" y="2135171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ṥļîḑé-Oval 60">
                <a:extLst>
                  <a:ext uri="{FF2B5EF4-FFF2-40B4-BE49-F238E27FC236}">
                    <a16:creationId xmlns:a16="http://schemas.microsoft.com/office/drawing/2014/main" id="{DFE9E68C-33F3-45EC-915F-57F0D1164F58}"/>
                  </a:ext>
                </a:extLst>
              </p:cNvPr>
              <p:cNvSpPr/>
              <p:nvPr/>
            </p:nvSpPr>
            <p:spPr>
              <a:xfrm>
                <a:off x="5917446" y="2221346"/>
                <a:ext cx="437252" cy="43725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Group 79">
              <a:extLst>
                <a:ext uri="{FF2B5EF4-FFF2-40B4-BE49-F238E27FC236}">
                  <a16:creationId xmlns:a16="http://schemas.microsoft.com/office/drawing/2014/main" id="{65785CD4-4B1C-4803-9FC6-5E991DCC34A8}"/>
                </a:ext>
              </a:extLst>
            </p:cNvPr>
            <p:cNvGrpSpPr/>
            <p:nvPr/>
          </p:nvGrpSpPr>
          <p:grpSpPr>
            <a:xfrm>
              <a:off x="5632079" y="1576357"/>
              <a:ext cx="5036423" cy="642478"/>
              <a:chOff x="6851207" y="5074715"/>
              <a:chExt cx="2695880" cy="642478"/>
            </a:xfrm>
          </p:grpSpPr>
          <p:sp>
            <p:nvSpPr>
              <p:cNvPr id="17" name="îṥļîḑé-TextBox 80">
                <a:extLst>
                  <a:ext uri="{FF2B5EF4-FFF2-40B4-BE49-F238E27FC236}">
                    <a16:creationId xmlns:a16="http://schemas.microsoft.com/office/drawing/2014/main" id="{5CD6167A-8FA4-491A-A18A-5A8F10524643}"/>
                  </a:ext>
                </a:extLst>
              </p:cNvPr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1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8" name="îṥļîḑé-TextBox 81">
                <a:extLst>
                  <a:ext uri="{FF2B5EF4-FFF2-40B4-BE49-F238E27FC236}">
                    <a16:creationId xmlns:a16="http://schemas.microsoft.com/office/drawing/2014/main" id="{8B39D798-95B4-4E04-9C35-6B0436F8AF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1207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50" dirty="0"/>
                  <a:t>点击输入替换内容</a:t>
                </a:r>
                <a:r>
                  <a:rPr lang="en-US" altLang="zh-CN" sz="1050" dirty="0"/>
                  <a:t>58pic.com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50" dirty="0"/>
                  <a:t>点击输入替换内容</a:t>
                </a:r>
                <a:r>
                  <a:rPr lang="en-US" altLang="zh-CN" sz="1050" dirty="0"/>
                  <a:t>58pic.com</a:t>
                </a:r>
              </a:p>
            </p:txBody>
          </p:sp>
        </p:grpSp>
      </p:grpSp>
      <p:grpSp>
        <p:nvGrpSpPr>
          <p:cNvPr id="8" name="Group 88">
            <a:extLst>
              <a:ext uri="{FF2B5EF4-FFF2-40B4-BE49-F238E27FC236}">
                <a16:creationId xmlns:a16="http://schemas.microsoft.com/office/drawing/2014/main" id="{6EDAA9E1-7467-4AEA-ABA0-E869BA2F0E63}"/>
              </a:ext>
            </a:extLst>
          </p:cNvPr>
          <p:cNvGrpSpPr/>
          <p:nvPr/>
        </p:nvGrpSpPr>
        <p:grpSpPr>
          <a:xfrm>
            <a:off x="4425611" y="3865407"/>
            <a:ext cx="3777313" cy="481859"/>
            <a:chOff x="5632082" y="5153876"/>
            <a:chExt cx="5036419" cy="642478"/>
          </a:xfrm>
        </p:grpSpPr>
        <p:grpSp>
          <p:nvGrpSpPr>
            <p:cNvPr id="9" name="Group 82">
              <a:extLst>
                <a:ext uri="{FF2B5EF4-FFF2-40B4-BE49-F238E27FC236}">
                  <a16:creationId xmlns:a16="http://schemas.microsoft.com/office/drawing/2014/main" id="{7E8C4FE1-28EF-4190-B470-CB84775F50F1}"/>
                </a:ext>
              </a:extLst>
            </p:cNvPr>
            <p:cNvGrpSpPr/>
            <p:nvPr/>
          </p:nvGrpSpPr>
          <p:grpSpPr>
            <a:xfrm>
              <a:off x="5831273" y="5170315"/>
              <a:ext cx="609600" cy="609600"/>
              <a:chOff x="5831273" y="5140838"/>
              <a:chExt cx="609600" cy="609600"/>
            </a:xfrm>
          </p:grpSpPr>
          <p:sp>
            <p:nvSpPr>
              <p:cNvPr id="13" name="îṥļîḑé-Oval 83">
                <a:extLst>
                  <a:ext uri="{FF2B5EF4-FFF2-40B4-BE49-F238E27FC236}">
                    <a16:creationId xmlns:a16="http://schemas.microsoft.com/office/drawing/2014/main" id="{C35F8011-7D0C-44E4-B70F-CCEA27983FD5}"/>
                  </a:ext>
                </a:extLst>
              </p:cNvPr>
              <p:cNvSpPr/>
              <p:nvPr/>
            </p:nvSpPr>
            <p:spPr>
              <a:xfrm>
                <a:off x="5831273" y="5140838"/>
                <a:ext cx="609600" cy="6096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5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5">
                        <a:lumMod val="100000"/>
                      </a:schemeClr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ṥļîḑé-Oval 84">
                <a:extLst>
                  <a:ext uri="{FF2B5EF4-FFF2-40B4-BE49-F238E27FC236}">
                    <a16:creationId xmlns:a16="http://schemas.microsoft.com/office/drawing/2014/main" id="{85E48136-BA51-4CCB-928A-24B792112B45}"/>
                  </a:ext>
                </a:extLst>
              </p:cNvPr>
              <p:cNvSpPr/>
              <p:nvPr/>
            </p:nvSpPr>
            <p:spPr>
              <a:xfrm>
                <a:off x="5917446" y="5227013"/>
                <a:ext cx="437252" cy="437252"/>
              </a:xfrm>
              <a:prstGeom prst="ellipse">
                <a:avLst/>
              </a:prstGeom>
              <a:solidFill>
                <a:schemeClr val="accent5">
                  <a:lumMod val="100000"/>
                </a:schemeClr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5">
                        <a:lumMod val="10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Group 85">
              <a:extLst>
                <a:ext uri="{FF2B5EF4-FFF2-40B4-BE49-F238E27FC236}">
                  <a16:creationId xmlns:a16="http://schemas.microsoft.com/office/drawing/2014/main" id="{4D6599BD-7D83-4906-BBB4-CDCAE9CD1736}"/>
                </a:ext>
              </a:extLst>
            </p:cNvPr>
            <p:cNvGrpSpPr/>
            <p:nvPr/>
          </p:nvGrpSpPr>
          <p:grpSpPr>
            <a:xfrm>
              <a:off x="5632082" y="5153876"/>
              <a:ext cx="5036419" cy="642478"/>
              <a:chOff x="6851209" y="5074715"/>
              <a:chExt cx="2695878" cy="642478"/>
            </a:xfrm>
          </p:grpSpPr>
          <p:sp>
            <p:nvSpPr>
              <p:cNvPr id="11" name="îṥļîḑé-TextBox 86">
                <a:extLst>
                  <a:ext uri="{FF2B5EF4-FFF2-40B4-BE49-F238E27FC236}">
                    <a16:creationId xmlns:a16="http://schemas.microsoft.com/office/drawing/2014/main" id="{E2E4DFBC-A535-4B60-BCBD-11A4D137184D}"/>
                  </a:ext>
                </a:extLst>
              </p:cNvPr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>
                    <a:solidFill>
                      <a:schemeClr val="accent5">
                        <a:lumMod val="100000"/>
                      </a:schemeClr>
                    </a:solidFill>
                  </a:rPr>
                  <a:t>标题文本预设</a:t>
                </a:r>
              </a:p>
            </p:txBody>
          </p:sp>
          <p:sp>
            <p:nvSpPr>
              <p:cNvPr id="12" name="îṥļîḑé-TextBox 87">
                <a:extLst>
                  <a:ext uri="{FF2B5EF4-FFF2-40B4-BE49-F238E27FC236}">
                    <a16:creationId xmlns:a16="http://schemas.microsoft.com/office/drawing/2014/main" id="{8314F9A8-FD2C-4CF3-84D6-89ECFADB5A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1209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50" dirty="0"/>
                  <a:t>点击输入替换内容</a:t>
                </a:r>
                <a:r>
                  <a:rPr lang="en-US" altLang="zh-CN" sz="1050" dirty="0"/>
                  <a:t>58pic.com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50" dirty="0"/>
                  <a:t>点击输入替换内容</a:t>
                </a:r>
                <a:r>
                  <a:rPr lang="en-US" altLang="zh-CN" sz="1050" dirty="0"/>
                  <a:t>58pic.com</a:t>
                </a:r>
              </a:p>
            </p:txBody>
          </p:sp>
        </p:grpSp>
      </p:grpSp>
      <p:sp>
        <p:nvSpPr>
          <p:cNvPr id="74" name="矩形 73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成功项目展示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2777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-3448" y="0"/>
            <a:ext cx="9147448" cy="5143500"/>
          </a:xfrm>
          <a:prstGeom prst="rect">
            <a:avLst/>
          </a:prstGeom>
          <a:solidFill>
            <a:srgbClr val="4435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69400" cy="4033446"/>
          </a:xfrm>
          <a:prstGeom prst="rect">
            <a:avLst/>
          </a:prstGeom>
        </p:spPr>
      </p:pic>
      <p:sp>
        <p:nvSpPr>
          <p:cNvPr id="15" name="Freeform 5"/>
          <p:cNvSpPr>
            <a:spLocks/>
          </p:cNvSpPr>
          <p:nvPr/>
        </p:nvSpPr>
        <p:spPr bwMode="auto">
          <a:xfrm>
            <a:off x="-3448" y="3599633"/>
            <a:ext cx="9172848" cy="1543867"/>
          </a:xfrm>
          <a:custGeom>
            <a:avLst/>
            <a:gdLst>
              <a:gd name="T0" fmla="*/ 2000 w 2000"/>
              <a:gd name="T1" fmla="*/ 0 h 970"/>
              <a:gd name="T2" fmla="*/ 1790 w 2000"/>
              <a:gd name="T3" fmla="*/ 108 h 970"/>
              <a:gd name="T4" fmla="*/ 1584 w 2000"/>
              <a:gd name="T5" fmla="*/ 161 h 970"/>
              <a:gd name="T6" fmla="*/ 1038 w 2000"/>
              <a:gd name="T7" fmla="*/ 253 h 970"/>
              <a:gd name="T8" fmla="*/ 535 w 2000"/>
              <a:gd name="T9" fmla="*/ 205 h 970"/>
              <a:gd name="T10" fmla="*/ 255 w 2000"/>
              <a:gd name="T11" fmla="*/ 76 h 970"/>
              <a:gd name="T12" fmla="*/ 0 w 2000"/>
              <a:gd name="T13" fmla="*/ 97 h 970"/>
              <a:gd name="T14" fmla="*/ 0 w 2000"/>
              <a:gd name="T15" fmla="*/ 970 h 970"/>
              <a:gd name="T16" fmla="*/ 2000 w 2000"/>
              <a:gd name="T17" fmla="*/ 970 h 970"/>
              <a:gd name="T18" fmla="*/ 2000 w 2000"/>
              <a:gd name="T19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0" h="970">
                <a:moveTo>
                  <a:pt x="2000" y="0"/>
                </a:moveTo>
                <a:cubicBezTo>
                  <a:pt x="1924" y="39"/>
                  <a:pt x="1849" y="91"/>
                  <a:pt x="1790" y="108"/>
                </a:cubicBezTo>
                <a:cubicBezTo>
                  <a:pt x="1721" y="127"/>
                  <a:pt x="1650" y="133"/>
                  <a:pt x="1584" y="161"/>
                </a:cubicBezTo>
                <a:cubicBezTo>
                  <a:pt x="1521" y="187"/>
                  <a:pt x="1181" y="315"/>
                  <a:pt x="1038" y="253"/>
                </a:cubicBezTo>
                <a:cubicBezTo>
                  <a:pt x="867" y="177"/>
                  <a:pt x="707" y="254"/>
                  <a:pt x="535" y="205"/>
                </a:cubicBezTo>
                <a:cubicBezTo>
                  <a:pt x="436" y="176"/>
                  <a:pt x="356" y="100"/>
                  <a:pt x="255" y="76"/>
                </a:cubicBezTo>
                <a:cubicBezTo>
                  <a:pt x="168" y="55"/>
                  <a:pt x="83" y="71"/>
                  <a:pt x="0" y="97"/>
                </a:cubicBezTo>
                <a:cubicBezTo>
                  <a:pt x="0" y="970"/>
                  <a:pt x="0" y="970"/>
                  <a:pt x="0" y="970"/>
                </a:cubicBezTo>
                <a:cubicBezTo>
                  <a:pt x="2000" y="970"/>
                  <a:pt x="2000" y="970"/>
                  <a:pt x="2000" y="970"/>
                </a:cubicBezTo>
                <a:lnTo>
                  <a:pt x="2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>
            <a:off x="-275198" y="-360055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E06B4E-3F37-4084-9FEA-E3B4D54C932A}"/>
              </a:ext>
            </a:extLst>
          </p:cNvPr>
          <p:cNvSpPr/>
          <p:nvPr/>
        </p:nvSpPr>
        <p:spPr>
          <a:xfrm>
            <a:off x="7666160" y="388153"/>
            <a:ext cx="2183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第四部分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CFBA58-2E05-496F-858B-8997EA59F9A7}"/>
              </a:ext>
            </a:extLst>
          </p:cNvPr>
          <p:cNvSpPr/>
          <p:nvPr/>
        </p:nvSpPr>
        <p:spPr>
          <a:xfrm>
            <a:off x="6108420" y="748193"/>
            <a:ext cx="31154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明年工作计划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06798D-AFF4-44B6-97F6-0C7EB3C6EF7A}"/>
              </a:ext>
            </a:extLst>
          </p:cNvPr>
          <p:cNvSpPr txBox="1"/>
          <p:nvPr/>
        </p:nvSpPr>
        <p:spPr>
          <a:xfrm>
            <a:off x="5812765" y="1309744"/>
            <a:ext cx="324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Please click here to modify the text for example </a:t>
            </a:r>
          </a:p>
          <a:p>
            <a:r>
              <a:rPr kumimoji="1" lang="en-US" altLang="zh-CN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            The text here you may post texts</a:t>
            </a:r>
            <a:endParaRPr kumimoji="1" lang="zh-CN" altLang="en-US" sz="1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b="26273"/>
          <a:stretch/>
        </p:blipFill>
        <p:spPr>
          <a:xfrm>
            <a:off x="47899" y="185435"/>
            <a:ext cx="9121501" cy="4094585"/>
          </a:xfrm>
          <a:prstGeom prst="rect">
            <a:avLst/>
          </a:prstGeom>
        </p:spPr>
      </p:pic>
      <p:sp>
        <p:nvSpPr>
          <p:cNvPr id="14" name="任意多边形 13"/>
          <p:cNvSpPr/>
          <p:nvPr/>
        </p:nvSpPr>
        <p:spPr>
          <a:xfrm flipH="1" flipV="1">
            <a:off x="-275198" y="4419784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rgbClr val="44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476" y="4322786"/>
            <a:ext cx="1230373" cy="9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-3448" y="0"/>
            <a:ext cx="9147448" cy="51435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5"/>
          <a:srcRect b="26273"/>
          <a:stretch/>
        </p:blipFill>
        <p:spPr>
          <a:xfrm>
            <a:off x="0" y="133349"/>
            <a:ext cx="9121501" cy="4094585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-3448" y="2598908"/>
            <a:ext cx="12540861" cy="2544592"/>
            <a:chOff x="-3448" y="2598908"/>
            <a:chExt cx="12540861" cy="2544592"/>
          </a:xfrm>
        </p:grpSpPr>
        <p:sp>
          <p:nvSpPr>
            <p:cNvPr id="59" name="Freeform 5"/>
            <p:cNvSpPr>
              <a:spLocks/>
            </p:cNvSpPr>
            <p:nvPr/>
          </p:nvSpPr>
          <p:spPr bwMode="auto">
            <a:xfrm>
              <a:off x="-3448" y="3599633"/>
              <a:ext cx="9172848" cy="1543867"/>
            </a:xfrm>
            <a:custGeom>
              <a:avLst/>
              <a:gdLst>
                <a:gd name="T0" fmla="*/ 2000 w 2000"/>
                <a:gd name="T1" fmla="*/ 0 h 970"/>
                <a:gd name="T2" fmla="*/ 1790 w 2000"/>
                <a:gd name="T3" fmla="*/ 108 h 970"/>
                <a:gd name="T4" fmla="*/ 1584 w 2000"/>
                <a:gd name="T5" fmla="*/ 161 h 970"/>
                <a:gd name="T6" fmla="*/ 1038 w 2000"/>
                <a:gd name="T7" fmla="*/ 253 h 970"/>
                <a:gd name="T8" fmla="*/ 535 w 2000"/>
                <a:gd name="T9" fmla="*/ 205 h 970"/>
                <a:gd name="T10" fmla="*/ 255 w 2000"/>
                <a:gd name="T11" fmla="*/ 76 h 970"/>
                <a:gd name="T12" fmla="*/ 0 w 2000"/>
                <a:gd name="T13" fmla="*/ 97 h 970"/>
                <a:gd name="T14" fmla="*/ 0 w 2000"/>
                <a:gd name="T15" fmla="*/ 970 h 970"/>
                <a:gd name="T16" fmla="*/ 2000 w 2000"/>
                <a:gd name="T17" fmla="*/ 970 h 970"/>
                <a:gd name="T18" fmla="*/ 2000 w 2000"/>
                <a:gd name="T19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00" h="970">
                  <a:moveTo>
                    <a:pt x="2000" y="0"/>
                  </a:moveTo>
                  <a:cubicBezTo>
                    <a:pt x="1924" y="39"/>
                    <a:pt x="1849" y="91"/>
                    <a:pt x="1790" y="108"/>
                  </a:cubicBezTo>
                  <a:cubicBezTo>
                    <a:pt x="1721" y="127"/>
                    <a:pt x="1650" y="133"/>
                    <a:pt x="1584" y="161"/>
                  </a:cubicBezTo>
                  <a:cubicBezTo>
                    <a:pt x="1521" y="187"/>
                    <a:pt x="1181" y="315"/>
                    <a:pt x="1038" y="253"/>
                  </a:cubicBezTo>
                  <a:cubicBezTo>
                    <a:pt x="867" y="177"/>
                    <a:pt x="707" y="254"/>
                    <a:pt x="535" y="205"/>
                  </a:cubicBezTo>
                  <a:cubicBezTo>
                    <a:pt x="436" y="176"/>
                    <a:pt x="356" y="100"/>
                    <a:pt x="255" y="76"/>
                  </a:cubicBezTo>
                  <a:cubicBezTo>
                    <a:pt x="168" y="55"/>
                    <a:pt x="83" y="71"/>
                    <a:pt x="0" y="97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2000" y="970"/>
                    <a:pt x="2000" y="970"/>
                    <a:pt x="2000" y="970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21881" y="2598908"/>
              <a:ext cx="5615532" cy="239761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896625" y="1103496"/>
            <a:ext cx="758513" cy="1655515"/>
            <a:chOff x="5778223" y="583759"/>
            <a:chExt cx="1011350" cy="2373251"/>
          </a:xfrm>
        </p:grpSpPr>
        <p:sp>
          <p:nvSpPr>
            <p:cNvPr id="46" name="TextBox 2"/>
            <p:cNvSpPr txBox="1"/>
            <p:nvPr/>
          </p:nvSpPr>
          <p:spPr>
            <a:xfrm>
              <a:off x="5778223" y="583759"/>
              <a:ext cx="759014" cy="1310874"/>
            </a:xfrm>
            <a:prstGeom prst="rect">
              <a:avLst/>
            </a:prstGeom>
            <a:noFill/>
          </p:spPr>
          <p:txBody>
            <a:bodyPr vert="eaVert" wrap="square" lIns="0" tIns="0" rIns="0" bIns="0">
              <a:norm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47" name="TextBox 3"/>
            <p:cNvSpPr txBox="1"/>
            <p:nvPr/>
          </p:nvSpPr>
          <p:spPr>
            <a:xfrm>
              <a:off x="6327701" y="914793"/>
              <a:ext cx="461872" cy="2042217"/>
            </a:xfrm>
            <a:prstGeom prst="rect">
              <a:avLst/>
            </a:prstGeom>
            <a:noFill/>
          </p:spPr>
          <p:txBody>
            <a:bodyPr vert="eaVert" wrap="none" lIns="0" tIns="0" rIns="0" bIns="0">
              <a:norm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716016" y="1241699"/>
            <a:ext cx="3189194" cy="465199"/>
            <a:chOff x="1101987" y="1356615"/>
            <a:chExt cx="3189194" cy="465199"/>
          </a:xfrm>
        </p:grpSpPr>
        <p:grpSp>
          <p:nvGrpSpPr>
            <p:cNvPr id="12" name="Group 48"/>
            <p:cNvGrpSpPr/>
            <p:nvPr/>
          </p:nvGrpSpPr>
          <p:grpSpPr>
            <a:xfrm>
              <a:off x="1101987" y="1356615"/>
              <a:ext cx="460104" cy="460104"/>
              <a:chOff x="4806253" y="1988840"/>
              <a:chExt cx="613472" cy="613472"/>
            </a:xfrm>
          </p:grpSpPr>
          <p:sp>
            <p:nvSpPr>
              <p:cNvPr id="25" name="Oval 25"/>
              <p:cNvSpPr/>
              <p:nvPr/>
            </p:nvSpPr>
            <p:spPr>
              <a:xfrm>
                <a:off x="4806253" y="1988840"/>
                <a:ext cx="613472" cy="61347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6" name="Group 26"/>
              <p:cNvGrpSpPr>
                <a:grpSpLocks/>
              </p:cNvGrpSpPr>
              <p:nvPr/>
            </p:nvGrpSpPr>
            <p:grpSpPr bwMode="auto">
              <a:xfrm>
                <a:off x="4998751" y="2166682"/>
                <a:ext cx="228478" cy="223844"/>
                <a:chOff x="0" y="0"/>
                <a:chExt cx="581" cy="573"/>
              </a:xfrm>
              <a:solidFill>
                <a:schemeClr val="bg1"/>
              </a:solidFill>
            </p:grpSpPr>
            <p:sp>
              <p:nvSpPr>
                <p:cNvPr id="27" name="Freeform: Shape 27"/>
                <p:cNvSpPr>
                  <a:spLocks/>
                </p:cNvSpPr>
                <p:nvPr/>
              </p:nvSpPr>
              <p:spPr bwMode="auto">
                <a:xfrm>
                  <a:off x="256" y="0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Freeform: Shape 28"/>
                <p:cNvSpPr>
                  <a:spLocks/>
                </p:cNvSpPr>
                <p:nvPr/>
              </p:nvSpPr>
              <p:spPr bwMode="auto">
                <a:xfrm>
                  <a:off x="256" y="392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Freeform: Shape 29"/>
                <p:cNvSpPr>
                  <a:spLocks/>
                </p:cNvSpPr>
                <p:nvPr/>
              </p:nvSpPr>
              <p:spPr bwMode="auto">
                <a:xfrm>
                  <a:off x="40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8305" y="0"/>
                      </a:move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5" y="21600"/>
                      </a:lnTo>
                      <a:cubicBezTo>
                        <a:pt x="20124" y="21600"/>
                        <a:pt x="21600" y="16762"/>
                        <a:pt x="21600" y="10798"/>
                      </a:cubicBezTo>
                      <a:cubicBezTo>
                        <a:pt x="21600" y="4834"/>
                        <a:pt x="20124" y="0"/>
                        <a:pt x="18305" y="0"/>
                      </a:cubicBezTo>
                      <a:close/>
                      <a:moveTo>
                        <a:pt x="18305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Freeform: Shape 30"/>
                <p:cNvSpPr>
                  <a:spLocks/>
                </p:cNvSpPr>
                <p:nvPr/>
              </p:nvSpPr>
              <p:spPr bwMode="auto">
                <a:xfrm>
                  <a:off x="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21600" y="10798"/>
                      </a:moveTo>
                      <a:cubicBezTo>
                        <a:pt x="21600" y="4834"/>
                        <a:pt x="20124" y="0"/>
                        <a:pt x="18304" y="0"/>
                      </a:cubicBez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4" y="21600"/>
                      </a:lnTo>
                      <a:cubicBezTo>
                        <a:pt x="20124" y="21600"/>
                        <a:pt x="21600" y="16764"/>
                        <a:pt x="21600" y="10798"/>
                      </a:cubicBezTo>
                      <a:close/>
                      <a:moveTo>
                        <a:pt x="21600" y="1079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Freeform: Shape 31"/>
                <p:cNvSpPr>
                  <a:spLocks/>
                </p:cNvSpPr>
                <p:nvPr/>
              </p:nvSpPr>
              <p:spPr bwMode="auto">
                <a:xfrm>
                  <a:off x="352" y="64"/>
                  <a:ext cx="153" cy="153"/>
                </a:xfrm>
                <a:custGeom>
                  <a:avLst/>
                  <a:gdLst>
                    <a:gd name="T0" fmla="*/ 0 w 20488"/>
                    <a:gd name="T1" fmla="*/ 0 h 20489"/>
                    <a:gd name="T2" fmla="*/ 0 w 20488"/>
                    <a:gd name="T3" fmla="*/ 0 h 20489"/>
                    <a:gd name="T4" fmla="*/ 0 w 20488"/>
                    <a:gd name="T5" fmla="*/ 0 h 20489"/>
                    <a:gd name="T6" fmla="*/ 0 w 20488"/>
                    <a:gd name="T7" fmla="*/ 0 h 20489"/>
                    <a:gd name="T8" fmla="*/ 0 w 20488"/>
                    <a:gd name="T9" fmla="*/ 0 h 20489"/>
                    <a:gd name="T10" fmla="*/ 0 w 20488"/>
                    <a:gd name="T11" fmla="*/ 0 h 20489"/>
                    <a:gd name="T12" fmla="*/ 0 w 20488"/>
                    <a:gd name="T13" fmla="*/ 0 h 20489"/>
                    <a:gd name="T14" fmla="*/ 0 w 20488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8" h="20489">
                      <a:moveTo>
                        <a:pt x="7697" y="19601"/>
                      </a:moveTo>
                      <a:lnTo>
                        <a:pt x="19601" y="7697"/>
                      </a:lnTo>
                      <a:cubicBezTo>
                        <a:pt x="21044" y="6253"/>
                        <a:pt x="20690" y="3557"/>
                        <a:pt x="18809" y="1678"/>
                      </a:cubicBezTo>
                      <a:cubicBezTo>
                        <a:pt x="16928" y="-203"/>
                        <a:pt x="14234" y="-555"/>
                        <a:pt x="12792" y="887"/>
                      </a:cubicBezTo>
                      <a:lnTo>
                        <a:pt x="888" y="12791"/>
                      </a:lnTo>
                      <a:cubicBezTo>
                        <a:pt x="-556" y="14235"/>
                        <a:pt x="-202" y="16928"/>
                        <a:pt x="1679" y="18809"/>
                      </a:cubicBezTo>
                      <a:cubicBezTo>
                        <a:pt x="3558" y="20690"/>
                        <a:pt x="6252" y="21045"/>
                        <a:pt x="7697" y="19601"/>
                      </a:cubicBezTo>
                      <a:close/>
                      <a:moveTo>
                        <a:pt x="7697" y="1960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" name="Freeform: Shape 32"/>
                <p:cNvSpPr>
                  <a:spLocks/>
                </p:cNvSpPr>
                <p:nvPr/>
              </p:nvSpPr>
              <p:spPr bwMode="auto">
                <a:xfrm>
                  <a:off x="7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8"/>
                    <a:gd name="T2" fmla="*/ 0 w 20489"/>
                    <a:gd name="T3" fmla="*/ 0 h 20488"/>
                    <a:gd name="T4" fmla="*/ 0 w 20489"/>
                    <a:gd name="T5" fmla="*/ 0 h 20488"/>
                    <a:gd name="T6" fmla="*/ 0 w 20489"/>
                    <a:gd name="T7" fmla="*/ 0 h 20488"/>
                    <a:gd name="T8" fmla="*/ 0 w 20489"/>
                    <a:gd name="T9" fmla="*/ 0 h 20488"/>
                    <a:gd name="T10" fmla="*/ 0 w 20489"/>
                    <a:gd name="T11" fmla="*/ 0 h 20488"/>
                    <a:gd name="T12" fmla="*/ 0 w 20489"/>
                    <a:gd name="T13" fmla="*/ 0 h 20488"/>
                    <a:gd name="T14" fmla="*/ 0 w 20489"/>
                    <a:gd name="T15" fmla="*/ 0 h 20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8">
                      <a:moveTo>
                        <a:pt x="12792" y="888"/>
                      </a:moveTo>
                      <a:lnTo>
                        <a:pt x="888" y="12792"/>
                      </a:lnTo>
                      <a:cubicBezTo>
                        <a:pt x="-556" y="14236"/>
                        <a:pt x="-202" y="16929"/>
                        <a:pt x="1679" y="18809"/>
                      </a:cubicBezTo>
                      <a:cubicBezTo>
                        <a:pt x="3558" y="20689"/>
                        <a:pt x="6253" y="21044"/>
                        <a:pt x="7697" y="19601"/>
                      </a:cubicBezTo>
                      <a:lnTo>
                        <a:pt x="19601" y="7697"/>
                      </a:lnTo>
                      <a:cubicBezTo>
                        <a:pt x="21044" y="6254"/>
                        <a:pt x="20690" y="3559"/>
                        <a:pt x="18810" y="1679"/>
                      </a:cubicBezTo>
                      <a:cubicBezTo>
                        <a:pt x="16929" y="-203"/>
                        <a:pt x="14235" y="-556"/>
                        <a:pt x="12792" y="888"/>
                      </a:cubicBezTo>
                      <a:close/>
                      <a:moveTo>
                        <a:pt x="12792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3" name="Freeform: Shape 33"/>
                <p:cNvSpPr>
                  <a:spLocks/>
                </p:cNvSpPr>
                <p:nvPr/>
              </p:nvSpPr>
              <p:spPr bwMode="auto">
                <a:xfrm>
                  <a:off x="35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7696" y="888"/>
                      </a:moveTo>
                      <a:cubicBezTo>
                        <a:pt x="6251" y="-556"/>
                        <a:pt x="3559" y="-202"/>
                        <a:pt x="1679" y="1678"/>
                      </a:cubicBezTo>
                      <a:cubicBezTo>
                        <a:pt x="-201" y="3558"/>
                        <a:pt x="-556" y="6251"/>
                        <a:pt x="888" y="7697"/>
                      </a:cubicBezTo>
                      <a:lnTo>
                        <a:pt x="12792" y="19601"/>
                      </a:lnTo>
                      <a:cubicBezTo>
                        <a:pt x="14236" y="21044"/>
                        <a:pt x="16932" y="20690"/>
                        <a:pt x="18811" y="18810"/>
                      </a:cubicBezTo>
                      <a:cubicBezTo>
                        <a:pt x="20691" y="16929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lose/>
                      <a:moveTo>
                        <a:pt x="7696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Freeform: Shape 34"/>
                <p:cNvSpPr>
                  <a:spLocks/>
                </p:cNvSpPr>
                <p:nvPr/>
              </p:nvSpPr>
              <p:spPr bwMode="auto">
                <a:xfrm>
                  <a:off x="71" y="71"/>
                  <a:ext cx="154" cy="154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12792" y="19602"/>
                      </a:moveTo>
                      <a:cubicBezTo>
                        <a:pt x="14235" y="21045"/>
                        <a:pt x="16930" y="20691"/>
                        <a:pt x="18811" y="18810"/>
                      </a:cubicBezTo>
                      <a:cubicBezTo>
                        <a:pt x="20691" y="16930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ubicBezTo>
                        <a:pt x="6252" y="-555"/>
                        <a:pt x="3560" y="-202"/>
                        <a:pt x="1679" y="1679"/>
                      </a:cubicBezTo>
                      <a:cubicBezTo>
                        <a:pt x="-201" y="3559"/>
                        <a:pt x="-556" y="6254"/>
                        <a:pt x="887" y="7697"/>
                      </a:cubicBezTo>
                      <a:lnTo>
                        <a:pt x="12792" y="19602"/>
                      </a:lnTo>
                      <a:close/>
                      <a:moveTo>
                        <a:pt x="12792" y="19602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3" name="Group 38"/>
            <p:cNvGrpSpPr/>
            <p:nvPr/>
          </p:nvGrpSpPr>
          <p:grpSpPr>
            <a:xfrm>
              <a:off x="1661322" y="1397366"/>
              <a:ext cx="2629859" cy="424448"/>
              <a:chOff x="5505845" y="1952090"/>
              <a:chExt cx="3506479" cy="565931"/>
            </a:xfrm>
          </p:grpSpPr>
          <p:sp>
            <p:nvSpPr>
              <p:cNvPr id="23" name="TextBox 35"/>
              <p:cNvSpPr txBox="1"/>
              <p:nvPr/>
            </p:nvSpPr>
            <p:spPr>
              <a:xfrm>
                <a:off x="5505845" y="1952090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1.</a:t>
                </a:r>
                <a:r>
                  <a:rPr lang="zh-CN" altLang="en-US" sz="1600" b="1" dirty="0">
                    <a:solidFill>
                      <a:schemeClr val="bg1"/>
                    </a:solidFill>
                  </a:rPr>
                  <a:t>年度工作概述</a:t>
                </a:r>
              </a:p>
            </p:txBody>
          </p:sp>
          <p:sp>
            <p:nvSpPr>
              <p:cNvPr id="24" name="TextBox 36"/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58pic.com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58pic.com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4716016" y="1986733"/>
            <a:ext cx="3189194" cy="465199"/>
            <a:chOff x="1101987" y="2101649"/>
            <a:chExt cx="3189194" cy="465199"/>
          </a:xfrm>
        </p:grpSpPr>
        <p:grpSp>
          <p:nvGrpSpPr>
            <p:cNvPr id="9" name="Group 49"/>
            <p:cNvGrpSpPr/>
            <p:nvPr/>
          </p:nvGrpSpPr>
          <p:grpSpPr>
            <a:xfrm>
              <a:off x="1101987" y="2101649"/>
              <a:ext cx="460104" cy="460104"/>
              <a:chOff x="4806253" y="2982218"/>
              <a:chExt cx="613472" cy="613472"/>
            </a:xfrm>
          </p:grpSpPr>
          <p:sp>
            <p:nvSpPr>
              <p:cNvPr id="44" name="Oval 8"/>
              <p:cNvSpPr/>
              <p:nvPr/>
            </p:nvSpPr>
            <p:spPr>
              <a:xfrm>
                <a:off x="4806253" y="2982218"/>
                <a:ext cx="613472" cy="613472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: Shape 9"/>
              <p:cNvSpPr>
                <a:spLocks/>
              </p:cNvSpPr>
              <p:nvPr/>
            </p:nvSpPr>
            <p:spPr bwMode="auto">
              <a:xfrm>
                <a:off x="5000294" y="3171416"/>
                <a:ext cx="225388" cy="225388"/>
              </a:xfrm>
              <a:custGeom>
                <a:avLst/>
                <a:gdLst>
                  <a:gd name="T0" fmla="*/ 177354294 w 21600"/>
                  <a:gd name="T1" fmla="*/ 119619947 h 21600"/>
                  <a:gd name="T2" fmla="*/ 181994773 w 21600"/>
                  <a:gd name="T3" fmla="*/ 90970153 h 21600"/>
                  <a:gd name="T4" fmla="*/ 90997440 w 21600"/>
                  <a:gd name="T5" fmla="*/ 0 h 21600"/>
                  <a:gd name="T6" fmla="*/ 0 w 21600"/>
                  <a:gd name="T7" fmla="*/ 90970153 h 21600"/>
                  <a:gd name="T8" fmla="*/ 90997440 w 21600"/>
                  <a:gd name="T9" fmla="*/ 181941690 h 21600"/>
                  <a:gd name="T10" fmla="*/ 119632265 w 21600"/>
                  <a:gd name="T11" fmla="*/ 177314796 h 21600"/>
                  <a:gd name="T12" fmla="*/ 140353873 w 21600"/>
                  <a:gd name="T13" fmla="*/ 198036404 h 21600"/>
                  <a:gd name="T14" fmla="*/ 184433669 w 21600"/>
                  <a:gd name="T15" fmla="*/ 198036404 h 21600"/>
                  <a:gd name="T16" fmla="*/ 184433669 w 21600"/>
                  <a:gd name="T17" fmla="*/ 242088912 h 21600"/>
                  <a:gd name="T18" fmla="*/ 184513921 w 21600"/>
                  <a:gd name="T19" fmla="*/ 242169283 h 21600"/>
                  <a:gd name="T20" fmla="*/ 228567695 w 21600"/>
                  <a:gd name="T21" fmla="*/ 242169283 h 21600"/>
                  <a:gd name="T22" fmla="*/ 228567695 w 21600"/>
                  <a:gd name="T23" fmla="*/ 286223057 h 21600"/>
                  <a:gd name="T24" fmla="*/ 228660384 w 21600"/>
                  <a:gd name="T25" fmla="*/ 286302043 h 21600"/>
                  <a:gd name="T26" fmla="*/ 286355233 w 21600"/>
                  <a:gd name="T27" fmla="*/ 286302043 h 21600"/>
                  <a:gd name="T28" fmla="*/ 286355233 w 21600"/>
                  <a:gd name="T29" fmla="*/ 286355233 h 21600"/>
                  <a:gd name="T30" fmla="*/ 286355233 w 21600"/>
                  <a:gd name="T31" fmla="*/ 228580132 h 21600"/>
                  <a:gd name="T32" fmla="*/ 177354294 w 21600"/>
                  <a:gd name="T33" fmla="*/ 119619947 h 21600"/>
                  <a:gd name="T34" fmla="*/ 72066037 w 21600"/>
                  <a:gd name="T35" fmla="*/ 102106942 h 21600"/>
                  <a:gd name="T36" fmla="*/ 41349250 w 21600"/>
                  <a:gd name="T37" fmla="*/ 71416187 h 21600"/>
                  <a:gd name="T38" fmla="*/ 72066037 w 21600"/>
                  <a:gd name="T39" fmla="*/ 40712996 h 21600"/>
                  <a:gd name="T40" fmla="*/ 102769110 w 21600"/>
                  <a:gd name="T41" fmla="*/ 71416187 h 21600"/>
                  <a:gd name="T42" fmla="*/ 72066037 w 21600"/>
                  <a:gd name="T43" fmla="*/ 102106942 h 21600"/>
                  <a:gd name="T44" fmla="*/ 72066037 w 21600"/>
                  <a:gd name="T45" fmla="*/ 102106942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3378" y="9023"/>
                    </a:moveTo>
                    <a:cubicBezTo>
                      <a:pt x="13604" y="8343"/>
                      <a:pt x="13728" y="7617"/>
                      <a:pt x="13728" y="6862"/>
                    </a:cubicBezTo>
                    <a:cubicBezTo>
                      <a:pt x="13728" y="3072"/>
                      <a:pt x="10655" y="0"/>
                      <a:pt x="6864" y="0"/>
                    </a:cubicBezTo>
                    <a:cubicBezTo>
                      <a:pt x="3073" y="0"/>
                      <a:pt x="0" y="3072"/>
                      <a:pt x="0" y="6862"/>
                    </a:cubicBezTo>
                    <a:cubicBezTo>
                      <a:pt x="0" y="10652"/>
                      <a:pt x="3073" y="13724"/>
                      <a:pt x="6864" y="13724"/>
                    </a:cubicBezTo>
                    <a:cubicBezTo>
                      <a:pt x="7619" y="13724"/>
                      <a:pt x="8345" y="13600"/>
                      <a:pt x="9024" y="13375"/>
                    </a:cubicBezTo>
                    <a:lnTo>
                      <a:pt x="10587" y="14938"/>
                    </a:lnTo>
                    <a:lnTo>
                      <a:pt x="13912" y="14938"/>
                    </a:lnTo>
                    <a:lnTo>
                      <a:pt x="13912" y="18261"/>
                    </a:lnTo>
                    <a:lnTo>
                      <a:pt x="13918" y="18267"/>
                    </a:lnTo>
                    <a:lnTo>
                      <a:pt x="17241" y="18267"/>
                    </a:lnTo>
                    <a:lnTo>
                      <a:pt x="17241" y="21590"/>
                    </a:lnTo>
                    <a:lnTo>
                      <a:pt x="17248" y="21596"/>
                    </a:lnTo>
                    <a:lnTo>
                      <a:pt x="21600" y="21596"/>
                    </a:lnTo>
                    <a:lnTo>
                      <a:pt x="21600" y="21600"/>
                    </a:lnTo>
                    <a:lnTo>
                      <a:pt x="21600" y="17242"/>
                    </a:lnTo>
                    <a:lnTo>
                      <a:pt x="13378" y="9023"/>
                    </a:lnTo>
                    <a:close/>
                    <a:moveTo>
                      <a:pt x="5436" y="7702"/>
                    </a:moveTo>
                    <a:cubicBezTo>
                      <a:pt x="4157" y="7702"/>
                      <a:pt x="3119" y="6665"/>
                      <a:pt x="3119" y="5387"/>
                    </a:cubicBezTo>
                    <a:cubicBezTo>
                      <a:pt x="3119" y="4108"/>
                      <a:pt x="4157" y="3071"/>
                      <a:pt x="5436" y="3071"/>
                    </a:cubicBezTo>
                    <a:cubicBezTo>
                      <a:pt x="6715" y="3071"/>
                      <a:pt x="7752" y="4108"/>
                      <a:pt x="7752" y="5387"/>
                    </a:cubicBezTo>
                    <a:cubicBezTo>
                      <a:pt x="7751" y="6665"/>
                      <a:pt x="6715" y="7702"/>
                      <a:pt x="5436" y="7702"/>
                    </a:cubicBezTo>
                    <a:close/>
                    <a:moveTo>
                      <a:pt x="5436" y="7702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61322" y="2142400"/>
              <a:ext cx="2629859" cy="424448"/>
              <a:chOff x="5505845" y="1952090"/>
              <a:chExt cx="3506479" cy="565931"/>
            </a:xfrm>
          </p:grpSpPr>
          <p:sp>
            <p:nvSpPr>
              <p:cNvPr id="21" name="TextBox 40"/>
              <p:cNvSpPr txBox="1"/>
              <p:nvPr/>
            </p:nvSpPr>
            <p:spPr>
              <a:xfrm>
                <a:off x="5505845" y="1952090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2.</a:t>
                </a:r>
                <a:r>
                  <a:rPr lang="zh-CN" altLang="en-US" sz="1600" b="1" dirty="0">
                    <a:solidFill>
                      <a:schemeClr val="bg1"/>
                    </a:solidFill>
                  </a:rPr>
                  <a:t>工作完成情况</a:t>
                </a:r>
              </a:p>
            </p:txBody>
          </p:sp>
          <p:sp>
            <p:nvSpPr>
              <p:cNvPr id="22" name="TextBox 41"/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58pic.com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58pic.com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7089604" y="1218607"/>
            <a:ext cx="3189194" cy="465199"/>
            <a:chOff x="1101987" y="2846682"/>
            <a:chExt cx="3189194" cy="465199"/>
          </a:xfrm>
        </p:grpSpPr>
        <p:grpSp>
          <p:nvGrpSpPr>
            <p:cNvPr id="10" name="Group 50"/>
            <p:cNvGrpSpPr/>
            <p:nvPr/>
          </p:nvGrpSpPr>
          <p:grpSpPr>
            <a:xfrm>
              <a:off x="1101987" y="2846682"/>
              <a:ext cx="460104" cy="460104"/>
              <a:chOff x="4806253" y="3975596"/>
              <a:chExt cx="613472" cy="613472"/>
            </a:xfrm>
          </p:grpSpPr>
          <p:sp>
            <p:nvSpPr>
              <p:cNvPr id="42" name="Oval 11"/>
              <p:cNvSpPr/>
              <p:nvPr/>
            </p:nvSpPr>
            <p:spPr>
              <a:xfrm>
                <a:off x="4806253" y="3975596"/>
                <a:ext cx="613472" cy="613472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: Shape 12"/>
              <p:cNvSpPr>
                <a:spLocks/>
              </p:cNvSpPr>
              <p:nvPr/>
            </p:nvSpPr>
            <p:spPr bwMode="auto">
              <a:xfrm>
                <a:off x="5003891" y="4174066"/>
                <a:ext cx="197601" cy="225388"/>
              </a:xfrm>
              <a:custGeom>
                <a:avLst/>
                <a:gdLst>
                  <a:gd name="T0" fmla="*/ 145512959 w 21600"/>
                  <a:gd name="T1" fmla="*/ 203073433 h 21600"/>
                  <a:gd name="T2" fmla="*/ 145802623 w 21600"/>
                  <a:gd name="T3" fmla="*/ 194761133 h 21600"/>
                  <a:gd name="T4" fmla="*/ 145802623 w 21600"/>
                  <a:gd name="T5" fmla="*/ 125373600 h 21600"/>
                  <a:gd name="T6" fmla="*/ 104926995 w 21600"/>
                  <a:gd name="T7" fmla="*/ 39943277 h 21600"/>
                  <a:gd name="T8" fmla="*/ 105749513 w 21600"/>
                  <a:gd name="T9" fmla="*/ 31392540 h 21600"/>
                  <a:gd name="T10" fmla="*/ 84532065 w 21600"/>
                  <a:gd name="T11" fmla="*/ 0 h 21600"/>
                  <a:gd name="T12" fmla="*/ 63314533 w 21600"/>
                  <a:gd name="T13" fmla="*/ 31392540 h 21600"/>
                  <a:gd name="T14" fmla="*/ 64145452 w 21600"/>
                  <a:gd name="T15" fmla="*/ 39996478 h 21600"/>
                  <a:gd name="T16" fmla="*/ 23363023 w 21600"/>
                  <a:gd name="T17" fmla="*/ 125385918 h 21600"/>
                  <a:gd name="T18" fmla="*/ 23363023 w 21600"/>
                  <a:gd name="T19" fmla="*/ 194761133 h 21600"/>
                  <a:gd name="T20" fmla="*/ 23645246 w 21600"/>
                  <a:gd name="T21" fmla="*/ 203100602 h 21600"/>
                  <a:gd name="T22" fmla="*/ 0 w 21600"/>
                  <a:gd name="T23" fmla="*/ 236998693 h 21600"/>
                  <a:gd name="T24" fmla="*/ 9272957 w 21600"/>
                  <a:gd name="T25" fmla="*/ 250706436 h 21600"/>
                  <a:gd name="T26" fmla="*/ 63534281 w 21600"/>
                  <a:gd name="T27" fmla="*/ 250706436 h 21600"/>
                  <a:gd name="T28" fmla="*/ 63314533 w 21600"/>
                  <a:gd name="T29" fmla="*/ 254962705 h 21600"/>
                  <a:gd name="T30" fmla="*/ 84532065 w 21600"/>
                  <a:gd name="T31" fmla="*/ 286355233 h 21600"/>
                  <a:gd name="T32" fmla="*/ 105749513 w 21600"/>
                  <a:gd name="T33" fmla="*/ 254962705 h 21600"/>
                  <a:gd name="T34" fmla="*/ 105529766 w 21600"/>
                  <a:gd name="T35" fmla="*/ 250706436 h 21600"/>
                  <a:gd name="T36" fmla="*/ 159908522 w 21600"/>
                  <a:gd name="T37" fmla="*/ 250706436 h 21600"/>
                  <a:gd name="T38" fmla="*/ 169173962 w 21600"/>
                  <a:gd name="T39" fmla="*/ 236998693 h 21600"/>
                  <a:gd name="T40" fmla="*/ 145512959 w 21600"/>
                  <a:gd name="T41" fmla="*/ 203073433 h 21600"/>
                  <a:gd name="T42" fmla="*/ 72721479 w 21600"/>
                  <a:gd name="T43" fmla="*/ 31392540 h 21600"/>
                  <a:gd name="T44" fmla="*/ 84532065 w 21600"/>
                  <a:gd name="T45" fmla="*/ 13920288 h 21600"/>
                  <a:gd name="T46" fmla="*/ 96343451 w 21600"/>
                  <a:gd name="T47" fmla="*/ 31392540 h 21600"/>
                  <a:gd name="T48" fmla="*/ 95802281 w 21600"/>
                  <a:gd name="T49" fmla="*/ 36338135 h 21600"/>
                  <a:gd name="T50" fmla="*/ 84587024 w 21600"/>
                  <a:gd name="T51" fmla="*/ 34799986 h 21600"/>
                  <a:gd name="T52" fmla="*/ 73269292 w 21600"/>
                  <a:gd name="T53" fmla="*/ 36364156 h 21600"/>
                  <a:gd name="T54" fmla="*/ 72721479 w 21600"/>
                  <a:gd name="T55" fmla="*/ 31392540 h 21600"/>
                  <a:gd name="T56" fmla="*/ 72721479 w 21600"/>
                  <a:gd name="T57" fmla="*/ 31392540 h 216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1600" h="21600">
                    <a:moveTo>
                      <a:pt x="18579" y="15318"/>
                    </a:moveTo>
                    <a:cubicBezTo>
                      <a:pt x="18603" y="15119"/>
                      <a:pt x="18616" y="14912"/>
                      <a:pt x="18616" y="14691"/>
                    </a:cubicBezTo>
                    <a:lnTo>
                      <a:pt x="18616" y="9457"/>
                    </a:lnTo>
                    <a:cubicBezTo>
                      <a:pt x="18616" y="6480"/>
                      <a:pt x="16437" y="3949"/>
                      <a:pt x="13397" y="3013"/>
                    </a:cubicBezTo>
                    <a:cubicBezTo>
                      <a:pt x="13464" y="2807"/>
                      <a:pt x="13502" y="2592"/>
                      <a:pt x="13502" y="2368"/>
                    </a:cubicBezTo>
                    <a:cubicBezTo>
                      <a:pt x="13502" y="1061"/>
                      <a:pt x="12289" y="0"/>
                      <a:pt x="10793" y="0"/>
                    </a:cubicBezTo>
                    <a:cubicBezTo>
                      <a:pt x="9297" y="0"/>
                      <a:pt x="8084" y="1060"/>
                      <a:pt x="8084" y="2368"/>
                    </a:cubicBezTo>
                    <a:cubicBezTo>
                      <a:pt x="8084" y="2593"/>
                      <a:pt x="8122" y="2810"/>
                      <a:pt x="8190" y="3017"/>
                    </a:cubicBezTo>
                    <a:cubicBezTo>
                      <a:pt x="5156" y="3956"/>
                      <a:pt x="2983" y="6484"/>
                      <a:pt x="2983" y="9458"/>
                    </a:cubicBezTo>
                    <a:lnTo>
                      <a:pt x="2983" y="14691"/>
                    </a:lnTo>
                    <a:cubicBezTo>
                      <a:pt x="2983" y="14912"/>
                      <a:pt x="2996" y="15121"/>
                      <a:pt x="3019" y="15320"/>
                    </a:cubicBezTo>
                    <a:lnTo>
                      <a:pt x="0" y="17877"/>
                    </a:lnTo>
                    <a:cubicBezTo>
                      <a:pt x="0" y="18448"/>
                      <a:pt x="530" y="18911"/>
                      <a:pt x="1184" y="18911"/>
                    </a:cubicBezTo>
                    <a:lnTo>
                      <a:pt x="8112" y="18911"/>
                    </a:lnTo>
                    <a:cubicBezTo>
                      <a:pt x="8096" y="19017"/>
                      <a:pt x="8084" y="19123"/>
                      <a:pt x="8084" y="19232"/>
                    </a:cubicBezTo>
                    <a:cubicBezTo>
                      <a:pt x="8084" y="20540"/>
                      <a:pt x="9297" y="21600"/>
                      <a:pt x="10793" y="21600"/>
                    </a:cubicBezTo>
                    <a:cubicBezTo>
                      <a:pt x="12289" y="21600"/>
                      <a:pt x="13502" y="20540"/>
                      <a:pt x="13502" y="19232"/>
                    </a:cubicBezTo>
                    <a:cubicBezTo>
                      <a:pt x="13502" y="19123"/>
                      <a:pt x="13490" y="19016"/>
                      <a:pt x="13474" y="18911"/>
                    </a:cubicBezTo>
                    <a:lnTo>
                      <a:pt x="20417" y="18911"/>
                    </a:lnTo>
                    <a:cubicBezTo>
                      <a:pt x="21070" y="18911"/>
                      <a:pt x="21600" y="18448"/>
                      <a:pt x="21600" y="17877"/>
                    </a:cubicBezTo>
                    <a:lnTo>
                      <a:pt x="18579" y="15318"/>
                    </a:lnTo>
                    <a:close/>
                    <a:moveTo>
                      <a:pt x="9285" y="2368"/>
                    </a:moveTo>
                    <a:cubicBezTo>
                      <a:pt x="9285" y="1641"/>
                      <a:pt x="9962" y="1050"/>
                      <a:pt x="10793" y="1050"/>
                    </a:cubicBezTo>
                    <a:cubicBezTo>
                      <a:pt x="11624" y="1050"/>
                      <a:pt x="12301" y="1641"/>
                      <a:pt x="12301" y="2368"/>
                    </a:cubicBezTo>
                    <a:cubicBezTo>
                      <a:pt x="12301" y="2498"/>
                      <a:pt x="12272" y="2622"/>
                      <a:pt x="12232" y="2741"/>
                    </a:cubicBezTo>
                    <a:cubicBezTo>
                      <a:pt x="11767" y="2666"/>
                      <a:pt x="11289" y="2625"/>
                      <a:pt x="10800" y="2625"/>
                    </a:cubicBezTo>
                    <a:cubicBezTo>
                      <a:pt x="10306" y="2625"/>
                      <a:pt x="9824" y="2666"/>
                      <a:pt x="9355" y="2743"/>
                    </a:cubicBezTo>
                    <a:cubicBezTo>
                      <a:pt x="9314" y="2623"/>
                      <a:pt x="9285" y="2499"/>
                      <a:pt x="9285" y="2368"/>
                    </a:cubicBezTo>
                    <a:close/>
                    <a:moveTo>
                      <a:pt x="9285" y="2368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42"/>
            <p:cNvGrpSpPr/>
            <p:nvPr/>
          </p:nvGrpSpPr>
          <p:grpSpPr>
            <a:xfrm>
              <a:off x="1661322" y="2887433"/>
              <a:ext cx="2629859" cy="424448"/>
              <a:chOff x="5505845" y="1952090"/>
              <a:chExt cx="3506479" cy="565931"/>
            </a:xfrm>
          </p:grpSpPr>
          <p:sp>
            <p:nvSpPr>
              <p:cNvPr id="19" name="TextBox 43"/>
              <p:cNvSpPr txBox="1"/>
              <p:nvPr/>
            </p:nvSpPr>
            <p:spPr>
              <a:xfrm>
                <a:off x="5505845" y="1952090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3.</a:t>
                </a:r>
                <a:r>
                  <a:rPr lang="zh-CN" altLang="en-US" sz="1600" b="1" dirty="0">
                    <a:solidFill>
                      <a:schemeClr val="bg1"/>
                    </a:solidFill>
                  </a:rPr>
                  <a:t>成功项目展示</a:t>
                </a:r>
              </a:p>
            </p:txBody>
          </p:sp>
          <p:sp>
            <p:nvSpPr>
              <p:cNvPr id="20" name="TextBox 44"/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58pic.com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58pic.com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7089604" y="1963641"/>
            <a:ext cx="3189194" cy="465199"/>
            <a:chOff x="1101987" y="3591716"/>
            <a:chExt cx="3189194" cy="465199"/>
          </a:xfrm>
        </p:grpSpPr>
        <p:grpSp>
          <p:nvGrpSpPr>
            <p:cNvPr id="11" name="Group 51"/>
            <p:cNvGrpSpPr/>
            <p:nvPr/>
          </p:nvGrpSpPr>
          <p:grpSpPr>
            <a:xfrm>
              <a:off x="1101987" y="3591716"/>
              <a:ext cx="460104" cy="460104"/>
              <a:chOff x="4806253" y="4968974"/>
              <a:chExt cx="613472" cy="613472"/>
            </a:xfrm>
          </p:grpSpPr>
          <p:sp>
            <p:nvSpPr>
              <p:cNvPr id="35" name="Oval 17"/>
              <p:cNvSpPr/>
              <p:nvPr/>
            </p:nvSpPr>
            <p:spPr>
              <a:xfrm>
                <a:off x="4806253" y="4968974"/>
                <a:ext cx="613472" cy="613472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6" name="Group 18"/>
              <p:cNvGrpSpPr>
                <a:grpSpLocks/>
              </p:cNvGrpSpPr>
              <p:nvPr/>
            </p:nvGrpSpPr>
            <p:grpSpPr bwMode="auto">
              <a:xfrm>
                <a:off x="4999337" y="5167444"/>
                <a:ext cx="225387" cy="225387"/>
                <a:chOff x="0" y="0"/>
                <a:chExt cx="577" cy="574"/>
              </a:xfrm>
              <a:solidFill>
                <a:schemeClr val="bg1"/>
              </a:solidFill>
            </p:grpSpPr>
            <p:sp>
              <p:nvSpPr>
                <p:cNvPr id="37" name="Freeform: Shape 19"/>
                <p:cNvSpPr>
                  <a:spLocks/>
                </p:cNvSpPr>
                <p:nvPr/>
              </p:nvSpPr>
              <p:spPr bwMode="auto">
                <a:xfrm>
                  <a:off x="368" y="368"/>
                  <a:ext cx="205" cy="20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1600">
                      <a:moveTo>
                        <a:pt x="18447" y="8564"/>
                      </a:moveTo>
                      <a:lnTo>
                        <a:pt x="6893" y="0"/>
                      </a:lnTo>
                      <a:lnTo>
                        <a:pt x="0" y="6909"/>
                      </a:lnTo>
                      <a:lnTo>
                        <a:pt x="8514" y="18507"/>
                      </a:lnTo>
                      <a:cubicBezTo>
                        <a:pt x="10541" y="16972"/>
                        <a:pt x="14706" y="18290"/>
                        <a:pt x="18327" y="21600"/>
                      </a:cubicBezTo>
                      <a:lnTo>
                        <a:pt x="21600" y="18319"/>
                      </a:lnTo>
                      <a:cubicBezTo>
                        <a:pt x="18344" y="14739"/>
                        <a:pt x="17015" y="10625"/>
                        <a:pt x="18447" y="8564"/>
                      </a:cubicBezTo>
                      <a:close/>
                      <a:moveTo>
                        <a:pt x="14477" y="14461"/>
                      </a:moveTo>
                      <a:cubicBezTo>
                        <a:pt x="13723" y="15214"/>
                        <a:pt x="12501" y="15214"/>
                        <a:pt x="11748" y="14461"/>
                      </a:cubicBezTo>
                      <a:cubicBezTo>
                        <a:pt x="10995" y="13705"/>
                        <a:pt x="10995" y="12479"/>
                        <a:pt x="11749" y="11725"/>
                      </a:cubicBezTo>
                      <a:cubicBezTo>
                        <a:pt x="12502" y="10969"/>
                        <a:pt x="13724" y="10969"/>
                        <a:pt x="14477" y="11725"/>
                      </a:cubicBezTo>
                      <a:cubicBezTo>
                        <a:pt x="15230" y="12479"/>
                        <a:pt x="15230" y="13705"/>
                        <a:pt x="14477" y="14461"/>
                      </a:cubicBezTo>
                      <a:close/>
                      <a:moveTo>
                        <a:pt x="14477" y="1446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Freeform: Shape 20"/>
                <p:cNvSpPr>
                  <a:spLocks/>
                </p:cNvSpPr>
                <p:nvPr/>
              </p:nvSpPr>
              <p:spPr bwMode="auto">
                <a:xfrm>
                  <a:off x="328" y="304"/>
                  <a:ext cx="107" cy="13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600">
                      <a:moveTo>
                        <a:pt x="14544" y="0"/>
                      </a:moveTo>
                      <a:lnTo>
                        <a:pt x="13967" y="562"/>
                      </a:lnTo>
                      <a:cubicBezTo>
                        <a:pt x="14018" y="3961"/>
                        <a:pt x="12593" y="7264"/>
                        <a:pt x="9866" y="9922"/>
                      </a:cubicBezTo>
                      <a:lnTo>
                        <a:pt x="24" y="19504"/>
                      </a:lnTo>
                      <a:cubicBezTo>
                        <a:pt x="18" y="19554"/>
                        <a:pt x="6" y="19602"/>
                        <a:pt x="0" y="19652"/>
                      </a:cubicBezTo>
                      <a:lnTo>
                        <a:pt x="2371" y="21600"/>
                      </a:lnTo>
                      <a:lnTo>
                        <a:pt x="21600" y="5798"/>
                      </a:lnTo>
                      <a:lnTo>
                        <a:pt x="14544" y="0"/>
                      </a:lnTo>
                      <a:close/>
                      <a:moveTo>
                        <a:pt x="14544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Freeform: Shape 21"/>
                <p:cNvSpPr>
                  <a:spLocks/>
                </p:cNvSpPr>
                <p:nvPr/>
              </p:nvSpPr>
              <p:spPr bwMode="auto">
                <a:xfrm>
                  <a:off x="0" y="0"/>
                  <a:ext cx="297" cy="289"/>
                </a:xfrm>
                <a:custGeom>
                  <a:avLst/>
                  <a:gdLst>
                    <a:gd name="T0" fmla="*/ 0 w 21222"/>
                    <a:gd name="T1" fmla="*/ 0 h 21211"/>
                    <a:gd name="T2" fmla="*/ 0 w 21222"/>
                    <a:gd name="T3" fmla="*/ 0 h 21211"/>
                    <a:gd name="T4" fmla="*/ 0 w 21222"/>
                    <a:gd name="T5" fmla="*/ 0 h 21211"/>
                    <a:gd name="T6" fmla="*/ 0 w 21222"/>
                    <a:gd name="T7" fmla="*/ 0 h 21211"/>
                    <a:gd name="T8" fmla="*/ 0 w 21222"/>
                    <a:gd name="T9" fmla="*/ 0 h 21211"/>
                    <a:gd name="T10" fmla="*/ 0 w 21222"/>
                    <a:gd name="T11" fmla="*/ 0 h 21211"/>
                    <a:gd name="T12" fmla="*/ 0 w 21222"/>
                    <a:gd name="T13" fmla="*/ 0 h 21211"/>
                    <a:gd name="T14" fmla="*/ 0 w 21222"/>
                    <a:gd name="T15" fmla="*/ 0 h 21211"/>
                    <a:gd name="T16" fmla="*/ 0 w 21222"/>
                    <a:gd name="T17" fmla="*/ 0 h 212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222" h="21211">
                      <a:moveTo>
                        <a:pt x="15153" y="21211"/>
                      </a:moveTo>
                      <a:lnTo>
                        <a:pt x="17409" y="18463"/>
                      </a:lnTo>
                      <a:cubicBezTo>
                        <a:pt x="18368" y="17292"/>
                        <a:pt x="19694" y="16530"/>
                        <a:pt x="21146" y="16293"/>
                      </a:cubicBezTo>
                      <a:lnTo>
                        <a:pt x="21222" y="16201"/>
                      </a:lnTo>
                      <a:lnTo>
                        <a:pt x="6603" y="1165"/>
                      </a:lnTo>
                      <a:cubicBezTo>
                        <a:pt x="5093" y="-389"/>
                        <a:pt x="2643" y="-389"/>
                        <a:pt x="1133" y="1165"/>
                      </a:cubicBezTo>
                      <a:cubicBezTo>
                        <a:pt x="-378" y="2718"/>
                        <a:pt x="-378" y="5237"/>
                        <a:pt x="1133" y="6791"/>
                      </a:cubicBezTo>
                      <a:lnTo>
                        <a:pt x="15153" y="21211"/>
                      </a:lnTo>
                      <a:close/>
                      <a:moveTo>
                        <a:pt x="15153" y="2121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Freeform: Shape 22"/>
                <p:cNvSpPr>
                  <a:spLocks/>
                </p:cNvSpPr>
                <p:nvPr/>
              </p:nvSpPr>
              <p:spPr bwMode="auto">
                <a:xfrm>
                  <a:off x="0" y="328"/>
                  <a:ext cx="298" cy="246"/>
                </a:xfrm>
                <a:custGeom>
                  <a:avLst/>
                  <a:gdLst>
                    <a:gd name="T0" fmla="*/ 0 w 21116"/>
                    <a:gd name="T1" fmla="*/ 0 h 21374"/>
                    <a:gd name="T2" fmla="*/ 0 w 21116"/>
                    <a:gd name="T3" fmla="*/ 0 h 21374"/>
                    <a:gd name="T4" fmla="*/ 0 w 21116"/>
                    <a:gd name="T5" fmla="*/ 0 h 21374"/>
                    <a:gd name="T6" fmla="*/ 0 w 21116"/>
                    <a:gd name="T7" fmla="*/ 0 h 21374"/>
                    <a:gd name="T8" fmla="*/ 0 w 21116"/>
                    <a:gd name="T9" fmla="*/ 0 h 21374"/>
                    <a:gd name="T10" fmla="*/ 0 w 21116"/>
                    <a:gd name="T11" fmla="*/ 0 h 21374"/>
                    <a:gd name="T12" fmla="*/ 0 w 21116"/>
                    <a:gd name="T13" fmla="*/ 0 h 21374"/>
                    <a:gd name="T14" fmla="*/ 0 w 21116"/>
                    <a:gd name="T15" fmla="*/ 0 h 21374"/>
                    <a:gd name="T16" fmla="*/ 0 w 21116"/>
                    <a:gd name="T17" fmla="*/ 0 h 213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116" h="21374">
                      <a:moveTo>
                        <a:pt x="17024" y="721"/>
                      </a:moveTo>
                      <a:cubicBezTo>
                        <a:pt x="16543" y="427"/>
                        <a:pt x="16052" y="191"/>
                        <a:pt x="15571" y="0"/>
                      </a:cubicBezTo>
                      <a:cubicBezTo>
                        <a:pt x="13915" y="235"/>
                        <a:pt x="7378" y="2037"/>
                        <a:pt x="6834" y="8291"/>
                      </a:cubicBezTo>
                      <a:cubicBezTo>
                        <a:pt x="6063" y="17146"/>
                        <a:pt x="1254" y="15657"/>
                        <a:pt x="153" y="15771"/>
                      </a:cubicBezTo>
                      <a:cubicBezTo>
                        <a:pt x="-484" y="15837"/>
                        <a:pt x="743" y="21126"/>
                        <a:pt x="6046" y="21364"/>
                      </a:cubicBezTo>
                      <a:cubicBezTo>
                        <a:pt x="11298" y="21600"/>
                        <a:pt x="20647" y="17485"/>
                        <a:pt x="21032" y="7006"/>
                      </a:cubicBezTo>
                      <a:lnTo>
                        <a:pt x="21116" y="6884"/>
                      </a:lnTo>
                      <a:cubicBezTo>
                        <a:pt x="20449" y="3612"/>
                        <a:pt x="18811" y="1844"/>
                        <a:pt x="17024" y="721"/>
                      </a:cubicBezTo>
                      <a:close/>
                      <a:moveTo>
                        <a:pt x="17024" y="72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Freeform: Shape 23"/>
                <p:cNvSpPr>
                  <a:spLocks/>
                </p:cNvSpPr>
                <p:nvPr/>
              </p:nvSpPr>
              <p:spPr bwMode="auto">
                <a:xfrm>
                  <a:off x="240" y="0"/>
                  <a:ext cx="337" cy="385"/>
                </a:xfrm>
                <a:custGeom>
                  <a:avLst/>
                  <a:gdLst>
                    <a:gd name="T0" fmla="*/ 0 w 21345"/>
                    <a:gd name="T1" fmla="*/ 0 h 21376"/>
                    <a:gd name="T2" fmla="*/ 0 w 21345"/>
                    <a:gd name="T3" fmla="*/ 0 h 21376"/>
                    <a:gd name="T4" fmla="*/ 0 w 21345"/>
                    <a:gd name="T5" fmla="*/ 0 h 21376"/>
                    <a:gd name="T6" fmla="*/ 0 w 21345"/>
                    <a:gd name="T7" fmla="*/ 0 h 21376"/>
                    <a:gd name="T8" fmla="*/ 0 w 21345"/>
                    <a:gd name="T9" fmla="*/ 0 h 21376"/>
                    <a:gd name="T10" fmla="*/ 0 w 21345"/>
                    <a:gd name="T11" fmla="*/ 0 h 21376"/>
                    <a:gd name="T12" fmla="*/ 0 w 21345"/>
                    <a:gd name="T13" fmla="*/ 0 h 21376"/>
                    <a:gd name="T14" fmla="*/ 0 w 21345"/>
                    <a:gd name="T15" fmla="*/ 0 h 21376"/>
                    <a:gd name="T16" fmla="*/ 0 w 21345"/>
                    <a:gd name="T17" fmla="*/ 0 h 21376"/>
                    <a:gd name="T18" fmla="*/ 0 w 21345"/>
                    <a:gd name="T19" fmla="*/ 0 h 21376"/>
                    <a:gd name="T20" fmla="*/ 0 w 21345"/>
                    <a:gd name="T21" fmla="*/ 0 h 21376"/>
                    <a:gd name="T22" fmla="*/ 0 w 21345"/>
                    <a:gd name="T23" fmla="*/ 0 h 2137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345" h="21376">
                      <a:moveTo>
                        <a:pt x="7963" y="16438"/>
                      </a:moveTo>
                      <a:lnTo>
                        <a:pt x="20844" y="3060"/>
                      </a:lnTo>
                      <a:cubicBezTo>
                        <a:pt x="21600" y="2274"/>
                        <a:pt x="21488" y="1102"/>
                        <a:pt x="20592" y="438"/>
                      </a:cubicBezTo>
                      <a:cubicBezTo>
                        <a:pt x="19696" y="-224"/>
                        <a:pt x="18359" y="-125"/>
                        <a:pt x="17602" y="661"/>
                      </a:cubicBezTo>
                      <a:lnTo>
                        <a:pt x="4720" y="14039"/>
                      </a:lnTo>
                      <a:cubicBezTo>
                        <a:pt x="3698" y="14005"/>
                        <a:pt x="2666" y="14368"/>
                        <a:pt x="1957" y="15106"/>
                      </a:cubicBezTo>
                      <a:lnTo>
                        <a:pt x="0" y="17139"/>
                      </a:lnTo>
                      <a:cubicBezTo>
                        <a:pt x="266" y="17232"/>
                        <a:pt x="533" y="17334"/>
                        <a:pt x="800" y="17450"/>
                      </a:cubicBezTo>
                      <a:cubicBezTo>
                        <a:pt x="2456" y="18154"/>
                        <a:pt x="4079" y="19406"/>
                        <a:pt x="4942" y="21376"/>
                      </a:cubicBezTo>
                      <a:lnTo>
                        <a:pt x="7225" y="19005"/>
                      </a:lnTo>
                      <a:cubicBezTo>
                        <a:pt x="7936" y="18266"/>
                        <a:pt x="8172" y="17316"/>
                        <a:pt x="7963" y="16438"/>
                      </a:cubicBezTo>
                      <a:close/>
                      <a:moveTo>
                        <a:pt x="7963" y="1643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" name="Group 45"/>
            <p:cNvGrpSpPr/>
            <p:nvPr/>
          </p:nvGrpSpPr>
          <p:grpSpPr>
            <a:xfrm>
              <a:off x="1661322" y="3632467"/>
              <a:ext cx="2629859" cy="424448"/>
              <a:chOff x="5505845" y="1952090"/>
              <a:chExt cx="3506479" cy="565931"/>
            </a:xfrm>
          </p:grpSpPr>
          <p:sp>
            <p:nvSpPr>
              <p:cNvPr id="17" name="TextBox 46"/>
              <p:cNvSpPr txBox="1"/>
              <p:nvPr/>
            </p:nvSpPr>
            <p:spPr>
              <a:xfrm>
                <a:off x="5505845" y="1952090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4.</a:t>
                </a:r>
                <a:r>
                  <a:rPr lang="zh-CN" altLang="en-US" sz="1600" b="1" dirty="0">
                    <a:solidFill>
                      <a:schemeClr val="bg1"/>
                    </a:solidFill>
                  </a:rPr>
                  <a:t>明年工作计划</a:t>
                </a:r>
              </a:p>
            </p:txBody>
          </p:sp>
          <p:sp>
            <p:nvSpPr>
              <p:cNvPr id="18" name="TextBox 47"/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58pic.com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点击输入替换内容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58pic.com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2" name="矩形 61"/>
          <p:cNvSpPr/>
          <p:nvPr/>
        </p:nvSpPr>
        <p:spPr>
          <a:xfrm>
            <a:off x="2585895" y="719790"/>
            <a:ext cx="1440160" cy="19640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45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ŝḷîḓé-Freeform: Shape 5">
            <a:extLst>
              <a:ext uri="{FF2B5EF4-FFF2-40B4-BE49-F238E27FC236}">
                <a16:creationId xmlns:a16="http://schemas.microsoft.com/office/drawing/2014/main" id="{05B0B8A2-4D9E-471A-99BA-4F6D044E59F7}"/>
              </a:ext>
            </a:extLst>
          </p:cNvPr>
          <p:cNvSpPr/>
          <p:nvPr/>
        </p:nvSpPr>
        <p:spPr>
          <a:xfrm rot="10800000">
            <a:off x="6380175" y="1858518"/>
            <a:ext cx="1978229" cy="989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65" y="21600"/>
                  <a:pt x="21600" y="11929"/>
                  <a:pt x="21600" y="0"/>
                </a:cubicBezTo>
                <a:lnTo>
                  <a:pt x="0" y="0"/>
                </a:lnTo>
                <a:cubicBezTo>
                  <a:pt x="0" y="11929"/>
                  <a:pt x="4835" y="21600"/>
                  <a:pt x="10800" y="21600"/>
                </a:cubicBez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ŝḷîḓé-Freeform: Shape 6">
            <a:extLst>
              <a:ext uri="{FF2B5EF4-FFF2-40B4-BE49-F238E27FC236}">
                <a16:creationId xmlns:a16="http://schemas.microsoft.com/office/drawing/2014/main" id="{455195B1-E87E-4760-8A68-444CA5851C1B}"/>
              </a:ext>
            </a:extLst>
          </p:cNvPr>
          <p:cNvSpPr/>
          <p:nvPr/>
        </p:nvSpPr>
        <p:spPr>
          <a:xfrm>
            <a:off x="3589528" y="2848406"/>
            <a:ext cx="1978229" cy="989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65" y="21600"/>
                  <a:pt x="21600" y="11929"/>
                  <a:pt x="21600" y="0"/>
                </a:cubicBezTo>
                <a:lnTo>
                  <a:pt x="0" y="0"/>
                </a:lnTo>
                <a:cubicBezTo>
                  <a:pt x="0" y="11929"/>
                  <a:pt x="4835" y="21600"/>
                  <a:pt x="10800" y="21600"/>
                </a:cubicBez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îŝḷîḓé-Freeform: Shape 7">
            <a:extLst>
              <a:ext uri="{FF2B5EF4-FFF2-40B4-BE49-F238E27FC236}">
                <a16:creationId xmlns:a16="http://schemas.microsoft.com/office/drawing/2014/main" id="{7E174E9E-0144-4927-947C-9DAC00E7C9F1}"/>
              </a:ext>
            </a:extLst>
          </p:cNvPr>
          <p:cNvSpPr/>
          <p:nvPr/>
        </p:nvSpPr>
        <p:spPr>
          <a:xfrm rot="10800000">
            <a:off x="798903" y="1858518"/>
            <a:ext cx="1978228" cy="989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65" y="21600"/>
                  <a:pt x="21600" y="11929"/>
                  <a:pt x="21600" y="0"/>
                </a:cubicBezTo>
                <a:lnTo>
                  <a:pt x="0" y="0"/>
                </a:lnTo>
                <a:cubicBezTo>
                  <a:pt x="0" y="11929"/>
                  <a:pt x="4835" y="21600"/>
                  <a:pt x="10800" y="21600"/>
                </a:cubicBez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1CB7F551-95B1-4919-ACB0-D578D9C81884}"/>
              </a:ext>
            </a:extLst>
          </p:cNvPr>
          <p:cNvGrpSpPr/>
          <p:nvPr/>
        </p:nvGrpSpPr>
        <p:grpSpPr>
          <a:xfrm>
            <a:off x="918858" y="1979120"/>
            <a:ext cx="1738321" cy="869202"/>
            <a:chOff x="0" y="-1"/>
            <a:chExt cx="3983326" cy="1991758"/>
          </a:xfrm>
        </p:grpSpPr>
        <p:sp>
          <p:nvSpPr>
            <p:cNvPr id="22" name="îŝḷîḓé-Freeform: Shape 9">
              <a:extLst>
                <a:ext uri="{FF2B5EF4-FFF2-40B4-BE49-F238E27FC236}">
                  <a16:creationId xmlns:a16="http://schemas.microsoft.com/office/drawing/2014/main" id="{4F821472-FC11-4F97-AD43-14C2659F042E}"/>
                </a:ext>
              </a:extLst>
            </p:cNvPr>
            <p:cNvSpPr/>
            <p:nvPr/>
          </p:nvSpPr>
          <p:spPr>
            <a:xfrm rot="10800000">
              <a:off x="0" y="-1"/>
              <a:ext cx="3983326" cy="1991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65" y="21600"/>
                    <a:pt x="21600" y="11929"/>
                    <a:pt x="21600" y="0"/>
                  </a:cubicBezTo>
                  <a:lnTo>
                    <a:pt x="0" y="0"/>
                  </a:lnTo>
                  <a:cubicBezTo>
                    <a:pt x="0" y="11929"/>
                    <a:pt x="4835" y="21600"/>
                    <a:pt x="108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ŝḷîḓé-Freeform: Shape 10">
              <a:extLst>
                <a:ext uri="{FF2B5EF4-FFF2-40B4-BE49-F238E27FC236}">
                  <a16:creationId xmlns:a16="http://schemas.microsoft.com/office/drawing/2014/main" id="{D258EC06-02F2-4860-A6AE-3B6006D7A664}"/>
                </a:ext>
              </a:extLst>
            </p:cNvPr>
            <p:cNvSpPr/>
            <p:nvPr/>
          </p:nvSpPr>
          <p:spPr>
            <a:xfrm>
              <a:off x="1559544" y="563643"/>
              <a:ext cx="864238" cy="86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190" extrusionOk="0">
                  <a:moveTo>
                    <a:pt x="15424" y="13238"/>
                  </a:moveTo>
                  <a:cubicBezTo>
                    <a:pt x="16706" y="15792"/>
                    <a:pt x="17401" y="18478"/>
                    <a:pt x="17411" y="21129"/>
                  </a:cubicBezTo>
                  <a:cubicBezTo>
                    <a:pt x="21319" y="18339"/>
                    <a:pt x="21323" y="13189"/>
                    <a:pt x="21323" y="8242"/>
                  </a:cubicBezTo>
                  <a:cubicBezTo>
                    <a:pt x="21323" y="8242"/>
                    <a:pt x="16975" y="9459"/>
                    <a:pt x="15424" y="13238"/>
                  </a:cubicBezTo>
                  <a:close/>
                  <a:moveTo>
                    <a:pt x="8627" y="8874"/>
                  </a:moveTo>
                  <a:cubicBezTo>
                    <a:pt x="7269" y="9716"/>
                    <a:pt x="5480" y="9304"/>
                    <a:pt x="4633" y="7954"/>
                  </a:cubicBezTo>
                  <a:cubicBezTo>
                    <a:pt x="3785" y="6605"/>
                    <a:pt x="4199" y="4828"/>
                    <a:pt x="5558" y="3986"/>
                  </a:cubicBezTo>
                  <a:cubicBezTo>
                    <a:pt x="6917" y="3144"/>
                    <a:pt x="8705" y="3556"/>
                    <a:pt x="9553" y="4905"/>
                  </a:cubicBezTo>
                  <a:cubicBezTo>
                    <a:pt x="10400" y="6255"/>
                    <a:pt x="9986" y="8032"/>
                    <a:pt x="8627" y="8874"/>
                  </a:cubicBezTo>
                  <a:close/>
                  <a:moveTo>
                    <a:pt x="13812" y="9132"/>
                  </a:moveTo>
                  <a:cubicBezTo>
                    <a:pt x="14333" y="7854"/>
                    <a:pt x="13382" y="6181"/>
                    <a:pt x="12378" y="5125"/>
                  </a:cubicBezTo>
                  <a:cubicBezTo>
                    <a:pt x="12767" y="3725"/>
                    <a:pt x="12819" y="1804"/>
                    <a:pt x="11756" y="917"/>
                  </a:cubicBezTo>
                  <a:cubicBezTo>
                    <a:pt x="10694" y="29"/>
                    <a:pt x="8798" y="411"/>
                    <a:pt x="7476" y="1032"/>
                  </a:cubicBezTo>
                  <a:cubicBezTo>
                    <a:pt x="6257" y="232"/>
                    <a:pt x="4434" y="-410"/>
                    <a:pt x="3256" y="320"/>
                  </a:cubicBezTo>
                  <a:cubicBezTo>
                    <a:pt x="2079" y="1050"/>
                    <a:pt x="1858" y="2959"/>
                    <a:pt x="2044" y="4399"/>
                  </a:cubicBezTo>
                  <a:cubicBezTo>
                    <a:pt x="901" y="5304"/>
                    <a:pt x="-277" y="6828"/>
                    <a:pt x="58" y="8167"/>
                  </a:cubicBezTo>
                  <a:cubicBezTo>
                    <a:pt x="393" y="9505"/>
                    <a:pt x="2152" y="10304"/>
                    <a:pt x="3589" y="10572"/>
                  </a:cubicBezTo>
                  <a:cubicBezTo>
                    <a:pt x="4102" y="11932"/>
                    <a:pt x="5197" y="13516"/>
                    <a:pt x="6582" y="13613"/>
                  </a:cubicBezTo>
                  <a:cubicBezTo>
                    <a:pt x="7563" y="13682"/>
                    <a:pt x="8501" y="12988"/>
                    <a:pt x="9216" y="12127"/>
                  </a:cubicBezTo>
                  <a:cubicBezTo>
                    <a:pt x="10663" y="13915"/>
                    <a:pt x="11682" y="15808"/>
                    <a:pt x="12243" y="17666"/>
                  </a:cubicBezTo>
                  <a:cubicBezTo>
                    <a:pt x="11387" y="16393"/>
                    <a:pt x="9613" y="15300"/>
                    <a:pt x="5923" y="15300"/>
                  </a:cubicBezTo>
                  <a:cubicBezTo>
                    <a:pt x="5923" y="20190"/>
                    <a:pt x="9527" y="21187"/>
                    <a:pt x="11846" y="21187"/>
                  </a:cubicBezTo>
                  <a:lnTo>
                    <a:pt x="15637" y="21190"/>
                  </a:lnTo>
                  <a:cubicBezTo>
                    <a:pt x="15637" y="17985"/>
                    <a:pt x="14469" y="14235"/>
                    <a:pt x="11740" y="10715"/>
                  </a:cubicBezTo>
                  <a:cubicBezTo>
                    <a:pt x="12667" y="10424"/>
                    <a:pt x="13492" y="9918"/>
                    <a:pt x="13812" y="913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Group 11">
            <a:extLst>
              <a:ext uri="{FF2B5EF4-FFF2-40B4-BE49-F238E27FC236}">
                <a16:creationId xmlns:a16="http://schemas.microsoft.com/office/drawing/2014/main" id="{D30CD1A9-C20E-443A-954D-0CE4C7156C90}"/>
              </a:ext>
            </a:extLst>
          </p:cNvPr>
          <p:cNvGrpSpPr/>
          <p:nvPr/>
        </p:nvGrpSpPr>
        <p:grpSpPr>
          <a:xfrm>
            <a:off x="3705253" y="2850054"/>
            <a:ext cx="1738386" cy="869170"/>
            <a:chOff x="-1" y="-1"/>
            <a:chExt cx="3983477" cy="1991683"/>
          </a:xfrm>
        </p:grpSpPr>
        <p:sp>
          <p:nvSpPr>
            <p:cNvPr id="20" name="îŝḷîḓé-Freeform: Shape 12">
              <a:extLst>
                <a:ext uri="{FF2B5EF4-FFF2-40B4-BE49-F238E27FC236}">
                  <a16:creationId xmlns:a16="http://schemas.microsoft.com/office/drawing/2014/main" id="{E0A9E975-9730-48D4-B8F8-F09FF27BE426}"/>
                </a:ext>
              </a:extLst>
            </p:cNvPr>
            <p:cNvSpPr/>
            <p:nvPr/>
          </p:nvSpPr>
          <p:spPr>
            <a:xfrm rot="10800000">
              <a:off x="-1" y="-1"/>
              <a:ext cx="3983477" cy="1991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9670"/>
                    <a:pt x="0" y="21600"/>
                  </a:cubicBezTo>
                  <a:lnTo>
                    <a:pt x="21600" y="21600"/>
                  </a:lnTo>
                  <a:cubicBezTo>
                    <a:pt x="21600" y="9670"/>
                    <a:pt x="16764" y="0"/>
                    <a:pt x="108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ŝḷîḓé-Freeform: Shape 13">
              <a:extLst>
                <a:ext uri="{FF2B5EF4-FFF2-40B4-BE49-F238E27FC236}">
                  <a16:creationId xmlns:a16="http://schemas.microsoft.com/office/drawing/2014/main" id="{90391B22-18E6-4435-8D29-8772E350973C}"/>
                </a:ext>
              </a:extLst>
            </p:cNvPr>
            <p:cNvSpPr/>
            <p:nvPr/>
          </p:nvSpPr>
          <p:spPr>
            <a:xfrm>
              <a:off x="1559618" y="644245"/>
              <a:ext cx="864239" cy="703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21024" extrusionOk="0">
                  <a:moveTo>
                    <a:pt x="18801" y="1728"/>
                  </a:moveTo>
                  <a:cubicBezTo>
                    <a:pt x="16811" y="-576"/>
                    <a:pt x="13583" y="-576"/>
                    <a:pt x="11592" y="1728"/>
                  </a:cubicBezTo>
                  <a:lnTo>
                    <a:pt x="10241" y="3294"/>
                  </a:lnTo>
                  <a:lnTo>
                    <a:pt x="8888" y="1728"/>
                  </a:lnTo>
                  <a:cubicBezTo>
                    <a:pt x="6897" y="-576"/>
                    <a:pt x="3670" y="-576"/>
                    <a:pt x="1680" y="1728"/>
                  </a:cubicBezTo>
                  <a:cubicBezTo>
                    <a:pt x="-560" y="4323"/>
                    <a:pt x="-560" y="8518"/>
                    <a:pt x="1680" y="11111"/>
                  </a:cubicBezTo>
                  <a:lnTo>
                    <a:pt x="10241" y="21024"/>
                  </a:lnTo>
                  <a:lnTo>
                    <a:pt x="18801" y="11111"/>
                  </a:lnTo>
                  <a:cubicBezTo>
                    <a:pt x="21040" y="8518"/>
                    <a:pt x="21040" y="4321"/>
                    <a:pt x="18801" y="172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id="{96A84D09-6277-46BD-BD5F-A61378C7BF46}"/>
              </a:ext>
            </a:extLst>
          </p:cNvPr>
          <p:cNvGrpSpPr/>
          <p:nvPr/>
        </p:nvGrpSpPr>
        <p:grpSpPr>
          <a:xfrm>
            <a:off x="6500104" y="1979120"/>
            <a:ext cx="1738370" cy="869202"/>
            <a:chOff x="-1" y="-1"/>
            <a:chExt cx="3983438" cy="1991758"/>
          </a:xfrm>
        </p:grpSpPr>
        <p:sp>
          <p:nvSpPr>
            <p:cNvPr id="18" name="îŝḷîḓé-Freeform: Shape 15">
              <a:extLst>
                <a:ext uri="{FF2B5EF4-FFF2-40B4-BE49-F238E27FC236}">
                  <a16:creationId xmlns:a16="http://schemas.microsoft.com/office/drawing/2014/main" id="{52EC2A0D-0CEC-4112-AC42-B731581D7340}"/>
                </a:ext>
              </a:extLst>
            </p:cNvPr>
            <p:cNvSpPr/>
            <p:nvPr/>
          </p:nvSpPr>
          <p:spPr>
            <a:xfrm rot="10800000">
              <a:off x="-1" y="-1"/>
              <a:ext cx="3983438" cy="1991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65" y="21600"/>
                    <a:pt x="21600" y="11929"/>
                    <a:pt x="21600" y="0"/>
                  </a:cubicBezTo>
                  <a:lnTo>
                    <a:pt x="0" y="0"/>
                  </a:lnTo>
                  <a:cubicBezTo>
                    <a:pt x="0" y="11929"/>
                    <a:pt x="4836" y="21600"/>
                    <a:pt x="1080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ŝḷîḓé-Freeform: Shape 16">
              <a:extLst>
                <a:ext uri="{FF2B5EF4-FFF2-40B4-BE49-F238E27FC236}">
                  <a16:creationId xmlns:a16="http://schemas.microsoft.com/office/drawing/2014/main" id="{BC2C35F8-A2E5-4552-8621-BD900272A80C}"/>
                </a:ext>
              </a:extLst>
            </p:cNvPr>
            <p:cNvSpPr/>
            <p:nvPr/>
          </p:nvSpPr>
          <p:spPr>
            <a:xfrm>
              <a:off x="1505710" y="529153"/>
              <a:ext cx="933451" cy="933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3086"/>
                  </a:moveTo>
                  <a:lnTo>
                    <a:pt x="20057" y="3086"/>
                  </a:lnTo>
                  <a:cubicBezTo>
                    <a:pt x="19840" y="3086"/>
                    <a:pt x="19671" y="2917"/>
                    <a:pt x="19671" y="2700"/>
                  </a:cubicBezTo>
                  <a:cubicBezTo>
                    <a:pt x="19671" y="2483"/>
                    <a:pt x="19840" y="2314"/>
                    <a:pt x="20057" y="2314"/>
                  </a:cubicBezTo>
                  <a:lnTo>
                    <a:pt x="21214" y="2314"/>
                  </a:lnTo>
                  <a:cubicBezTo>
                    <a:pt x="21431" y="2314"/>
                    <a:pt x="21600" y="2483"/>
                    <a:pt x="21600" y="2700"/>
                  </a:cubicBezTo>
                  <a:cubicBezTo>
                    <a:pt x="21600" y="2917"/>
                    <a:pt x="21431" y="3086"/>
                    <a:pt x="21214" y="3086"/>
                  </a:cubicBezTo>
                  <a:close/>
                  <a:moveTo>
                    <a:pt x="20829" y="5014"/>
                  </a:moveTo>
                  <a:cubicBezTo>
                    <a:pt x="20732" y="5014"/>
                    <a:pt x="20636" y="4978"/>
                    <a:pt x="20551" y="4906"/>
                  </a:cubicBezTo>
                  <a:lnTo>
                    <a:pt x="19467" y="3809"/>
                  </a:lnTo>
                  <a:cubicBezTo>
                    <a:pt x="19310" y="3664"/>
                    <a:pt x="19310" y="3411"/>
                    <a:pt x="19467" y="3267"/>
                  </a:cubicBezTo>
                  <a:cubicBezTo>
                    <a:pt x="19611" y="3110"/>
                    <a:pt x="19864" y="3110"/>
                    <a:pt x="20009" y="3267"/>
                  </a:cubicBezTo>
                  <a:lnTo>
                    <a:pt x="21106" y="4351"/>
                  </a:lnTo>
                  <a:cubicBezTo>
                    <a:pt x="21250" y="4508"/>
                    <a:pt x="21250" y="4749"/>
                    <a:pt x="21106" y="4906"/>
                  </a:cubicBezTo>
                  <a:cubicBezTo>
                    <a:pt x="21021" y="4978"/>
                    <a:pt x="20925" y="5014"/>
                    <a:pt x="20829" y="5014"/>
                  </a:cubicBezTo>
                  <a:close/>
                  <a:moveTo>
                    <a:pt x="20009" y="2133"/>
                  </a:moveTo>
                  <a:cubicBezTo>
                    <a:pt x="19937" y="2206"/>
                    <a:pt x="19840" y="2254"/>
                    <a:pt x="19744" y="2254"/>
                  </a:cubicBezTo>
                  <a:cubicBezTo>
                    <a:pt x="19635" y="2254"/>
                    <a:pt x="19539" y="2206"/>
                    <a:pt x="19467" y="2133"/>
                  </a:cubicBezTo>
                  <a:cubicBezTo>
                    <a:pt x="19310" y="1989"/>
                    <a:pt x="19310" y="1736"/>
                    <a:pt x="19467" y="1591"/>
                  </a:cubicBezTo>
                  <a:lnTo>
                    <a:pt x="20551" y="494"/>
                  </a:lnTo>
                  <a:cubicBezTo>
                    <a:pt x="20708" y="350"/>
                    <a:pt x="20949" y="350"/>
                    <a:pt x="21106" y="494"/>
                  </a:cubicBezTo>
                  <a:cubicBezTo>
                    <a:pt x="21250" y="651"/>
                    <a:pt x="21250" y="892"/>
                    <a:pt x="21106" y="1049"/>
                  </a:cubicBezTo>
                  <a:cubicBezTo>
                    <a:pt x="21106" y="1049"/>
                    <a:pt x="20009" y="2133"/>
                    <a:pt x="20009" y="2133"/>
                  </a:cubicBezTo>
                  <a:close/>
                  <a:moveTo>
                    <a:pt x="19286" y="1543"/>
                  </a:moveTo>
                  <a:cubicBezTo>
                    <a:pt x="19286" y="1760"/>
                    <a:pt x="19117" y="1929"/>
                    <a:pt x="18900" y="1929"/>
                  </a:cubicBezTo>
                  <a:cubicBezTo>
                    <a:pt x="18683" y="1929"/>
                    <a:pt x="18514" y="1760"/>
                    <a:pt x="18514" y="1543"/>
                  </a:cubicBezTo>
                  <a:lnTo>
                    <a:pt x="18514" y="386"/>
                  </a:lnTo>
                  <a:cubicBezTo>
                    <a:pt x="18514" y="169"/>
                    <a:pt x="18683" y="0"/>
                    <a:pt x="18900" y="0"/>
                  </a:cubicBezTo>
                  <a:cubicBezTo>
                    <a:pt x="19117" y="0"/>
                    <a:pt x="19286" y="169"/>
                    <a:pt x="19286" y="386"/>
                  </a:cubicBezTo>
                  <a:cubicBezTo>
                    <a:pt x="19286" y="386"/>
                    <a:pt x="19286" y="1543"/>
                    <a:pt x="19286" y="1543"/>
                  </a:cubicBezTo>
                  <a:close/>
                  <a:moveTo>
                    <a:pt x="18068" y="2254"/>
                  </a:moveTo>
                  <a:cubicBezTo>
                    <a:pt x="17960" y="2254"/>
                    <a:pt x="17863" y="2206"/>
                    <a:pt x="17791" y="2133"/>
                  </a:cubicBezTo>
                  <a:lnTo>
                    <a:pt x="16694" y="1049"/>
                  </a:lnTo>
                  <a:cubicBezTo>
                    <a:pt x="16550" y="892"/>
                    <a:pt x="16550" y="651"/>
                    <a:pt x="16694" y="494"/>
                  </a:cubicBezTo>
                  <a:cubicBezTo>
                    <a:pt x="16851" y="350"/>
                    <a:pt x="17092" y="350"/>
                    <a:pt x="17249" y="494"/>
                  </a:cubicBezTo>
                  <a:lnTo>
                    <a:pt x="18333" y="1591"/>
                  </a:lnTo>
                  <a:cubicBezTo>
                    <a:pt x="18490" y="1736"/>
                    <a:pt x="18490" y="1989"/>
                    <a:pt x="18333" y="2133"/>
                  </a:cubicBezTo>
                  <a:cubicBezTo>
                    <a:pt x="18261" y="2206"/>
                    <a:pt x="18165" y="2254"/>
                    <a:pt x="18068" y="2254"/>
                  </a:cubicBezTo>
                  <a:close/>
                  <a:moveTo>
                    <a:pt x="5882" y="6678"/>
                  </a:moveTo>
                  <a:cubicBezTo>
                    <a:pt x="4146" y="7377"/>
                    <a:pt x="2748" y="8775"/>
                    <a:pt x="2049" y="10511"/>
                  </a:cubicBezTo>
                  <a:cubicBezTo>
                    <a:pt x="1892" y="10908"/>
                    <a:pt x="2073" y="11354"/>
                    <a:pt x="2471" y="11511"/>
                  </a:cubicBezTo>
                  <a:cubicBezTo>
                    <a:pt x="2567" y="11547"/>
                    <a:pt x="2664" y="11571"/>
                    <a:pt x="2760" y="11571"/>
                  </a:cubicBezTo>
                  <a:cubicBezTo>
                    <a:pt x="3074" y="11571"/>
                    <a:pt x="3351" y="11391"/>
                    <a:pt x="3483" y="11089"/>
                  </a:cubicBezTo>
                  <a:cubicBezTo>
                    <a:pt x="4026" y="9739"/>
                    <a:pt x="5111" y="8654"/>
                    <a:pt x="6461" y="8112"/>
                  </a:cubicBezTo>
                  <a:cubicBezTo>
                    <a:pt x="6858" y="7943"/>
                    <a:pt x="7051" y="7497"/>
                    <a:pt x="6883" y="7100"/>
                  </a:cubicBezTo>
                  <a:cubicBezTo>
                    <a:pt x="6726" y="6702"/>
                    <a:pt x="6280" y="6521"/>
                    <a:pt x="5882" y="6678"/>
                  </a:cubicBezTo>
                  <a:close/>
                  <a:moveTo>
                    <a:pt x="18792" y="3363"/>
                  </a:moveTo>
                  <a:lnTo>
                    <a:pt x="15850" y="6292"/>
                  </a:lnTo>
                  <a:lnTo>
                    <a:pt x="16670" y="7112"/>
                  </a:lnTo>
                  <a:cubicBezTo>
                    <a:pt x="16971" y="7413"/>
                    <a:pt x="16971" y="7907"/>
                    <a:pt x="16670" y="8208"/>
                  </a:cubicBezTo>
                  <a:lnTo>
                    <a:pt x="15899" y="8980"/>
                  </a:lnTo>
                  <a:cubicBezTo>
                    <a:pt x="16574" y="10197"/>
                    <a:pt x="16971" y="11608"/>
                    <a:pt x="16971" y="13114"/>
                  </a:cubicBezTo>
                  <a:cubicBezTo>
                    <a:pt x="16971" y="17803"/>
                    <a:pt x="13175" y="21600"/>
                    <a:pt x="8486" y="21600"/>
                  </a:cubicBezTo>
                  <a:cubicBezTo>
                    <a:pt x="3797" y="21600"/>
                    <a:pt x="0" y="17803"/>
                    <a:pt x="0" y="13114"/>
                  </a:cubicBezTo>
                  <a:cubicBezTo>
                    <a:pt x="0" y="8425"/>
                    <a:pt x="3797" y="4629"/>
                    <a:pt x="8486" y="4629"/>
                  </a:cubicBezTo>
                  <a:cubicBezTo>
                    <a:pt x="9992" y="4629"/>
                    <a:pt x="11403" y="5026"/>
                    <a:pt x="12620" y="5701"/>
                  </a:cubicBezTo>
                  <a:lnTo>
                    <a:pt x="13392" y="4930"/>
                  </a:lnTo>
                  <a:cubicBezTo>
                    <a:pt x="13693" y="4629"/>
                    <a:pt x="14187" y="4629"/>
                    <a:pt x="14488" y="4930"/>
                  </a:cubicBezTo>
                  <a:lnTo>
                    <a:pt x="15308" y="5750"/>
                  </a:lnTo>
                  <a:lnTo>
                    <a:pt x="18237" y="2808"/>
                  </a:lnTo>
                  <a:cubicBezTo>
                    <a:pt x="18237" y="2808"/>
                    <a:pt x="18792" y="3363"/>
                    <a:pt x="18792" y="33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" name="Group 18">
            <a:extLst>
              <a:ext uri="{FF2B5EF4-FFF2-40B4-BE49-F238E27FC236}">
                <a16:creationId xmlns:a16="http://schemas.microsoft.com/office/drawing/2014/main" id="{4E614693-DD03-493B-9750-3173D25ABF0A}"/>
              </a:ext>
            </a:extLst>
          </p:cNvPr>
          <p:cNvGrpSpPr/>
          <p:nvPr/>
        </p:nvGrpSpPr>
        <p:grpSpPr>
          <a:xfrm>
            <a:off x="1018431" y="2848322"/>
            <a:ext cx="1539171" cy="856049"/>
            <a:chOff x="719138" y="4558559"/>
            <a:chExt cx="2186768" cy="1141398"/>
          </a:xfrm>
        </p:grpSpPr>
        <p:sp>
          <p:nvSpPr>
            <p:cNvPr id="16" name="îŝḷîḓé-TextBox 19">
              <a:extLst>
                <a:ext uri="{FF2B5EF4-FFF2-40B4-BE49-F238E27FC236}">
                  <a16:creationId xmlns:a16="http://schemas.microsoft.com/office/drawing/2014/main" id="{130CADC5-90E0-48E7-8C87-D70A3A1C082F}"/>
                </a:ext>
              </a:extLst>
            </p:cNvPr>
            <p:cNvSpPr txBox="1"/>
            <p:nvPr/>
          </p:nvSpPr>
          <p:spPr>
            <a:xfrm>
              <a:off x="719138" y="4558559"/>
              <a:ext cx="2186768" cy="555392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7" name="îŝḷîḓé-TextBox 20">
              <a:extLst>
                <a:ext uri="{FF2B5EF4-FFF2-40B4-BE49-F238E27FC236}">
                  <a16:creationId xmlns:a16="http://schemas.microsoft.com/office/drawing/2014/main" id="{74E9DA12-42F1-4980-B400-F33FF1107029}"/>
                </a:ext>
              </a:extLst>
            </p:cNvPr>
            <p:cNvSpPr txBox="1">
              <a:spLocks/>
            </p:cNvSpPr>
            <p:nvPr/>
          </p:nvSpPr>
          <p:spPr>
            <a:xfrm>
              <a:off x="719138" y="5113949"/>
              <a:ext cx="2186768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10" name="Group 21">
            <a:extLst>
              <a:ext uri="{FF2B5EF4-FFF2-40B4-BE49-F238E27FC236}">
                <a16:creationId xmlns:a16="http://schemas.microsoft.com/office/drawing/2014/main" id="{956F8331-1013-425D-AA42-BAD96707A3A0}"/>
              </a:ext>
            </a:extLst>
          </p:cNvPr>
          <p:cNvGrpSpPr/>
          <p:nvPr/>
        </p:nvGrpSpPr>
        <p:grpSpPr>
          <a:xfrm>
            <a:off x="6591288" y="2848322"/>
            <a:ext cx="1539171" cy="856049"/>
            <a:chOff x="719138" y="4558559"/>
            <a:chExt cx="2186768" cy="1141398"/>
          </a:xfrm>
        </p:grpSpPr>
        <p:sp>
          <p:nvSpPr>
            <p:cNvPr id="14" name="îŝḷîḓé-TextBox 22">
              <a:extLst>
                <a:ext uri="{FF2B5EF4-FFF2-40B4-BE49-F238E27FC236}">
                  <a16:creationId xmlns:a16="http://schemas.microsoft.com/office/drawing/2014/main" id="{CFEF4934-FE40-49CB-A3BC-786C84BF5262}"/>
                </a:ext>
              </a:extLst>
            </p:cNvPr>
            <p:cNvSpPr txBox="1"/>
            <p:nvPr/>
          </p:nvSpPr>
          <p:spPr>
            <a:xfrm>
              <a:off x="719138" y="4558559"/>
              <a:ext cx="2186768" cy="555392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5" name="îŝḷîḓé-TextBox 23">
              <a:extLst>
                <a:ext uri="{FF2B5EF4-FFF2-40B4-BE49-F238E27FC236}">
                  <a16:creationId xmlns:a16="http://schemas.microsoft.com/office/drawing/2014/main" id="{6C809843-D45B-4A6F-BE40-3B1880AED2AA}"/>
                </a:ext>
              </a:extLst>
            </p:cNvPr>
            <p:cNvSpPr txBox="1">
              <a:spLocks/>
            </p:cNvSpPr>
            <p:nvPr/>
          </p:nvSpPr>
          <p:spPr>
            <a:xfrm>
              <a:off x="719138" y="5113949"/>
              <a:ext cx="2186768" cy="586008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11" name="Group 3">
            <a:extLst>
              <a:ext uri="{FF2B5EF4-FFF2-40B4-BE49-F238E27FC236}">
                <a16:creationId xmlns:a16="http://schemas.microsoft.com/office/drawing/2014/main" id="{D6B501B3-2775-4578-8137-C1A9EEC3292E}"/>
              </a:ext>
            </a:extLst>
          </p:cNvPr>
          <p:cNvGrpSpPr/>
          <p:nvPr/>
        </p:nvGrpSpPr>
        <p:grpSpPr>
          <a:xfrm>
            <a:off x="3810916" y="1989551"/>
            <a:ext cx="1539171" cy="860504"/>
            <a:chOff x="5081221" y="2649568"/>
            <a:chExt cx="2052228" cy="1147338"/>
          </a:xfrm>
        </p:grpSpPr>
        <p:sp>
          <p:nvSpPr>
            <p:cNvPr id="12" name="îŝḷîḓé-TextBox 25">
              <a:extLst>
                <a:ext uri="{FF2B5EF4-FFF2-40B4-BE49-F238E27FC236}">
                  <a16:creationId xmlns:a16="http://schemas.microsoft.com/office/drawing/2014/main" id="{7F6BD760-F21C-4D49-BC00-36D9F5A5B000}"/>
                </a:ext>
              </a:extLst>
            </p:cNvPr>
            <p:cNvSpPr txBox="1"/>
            <p:nvPr/>
          </p:nvSpPr>
          <p:spPr>
            <a:xfrm>
              <a:off x="5081221" y="2649568"/>
              <a:ext cx="2052228" cy="37486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3" name="îŝḷîḓé-TextBox 26">
              <a:extLst>
                <a:ext uri="{FF2B5EF4-FFF2-40B4-BE49-F238E27FC236}">
                  <a16:creationId xmlns:a16="http://schemas.microsoft.com/office/drawing/2014/main" id="{DBFDEED0-4A71-447C-8B73-9CAD3028DD92}"/>
                </a:ext>
              </a:extLst>
            </p:cNvPr>
            <p:cNvSpPr txBox="1">
              <a:spLocks/>
            </p:cNvSpPr>
            <p:nvPr/>
          </p:nvSpPr>
          <p:spPr>
            <a:xfrm>
              <a:off x="5081221" y="3024434"/>
              <a:ext cx="2052228" cy="772472"/>
            </a:xfrm>
            <a:prstGeom prst="rect">
              <a:avLst/>
            </a:prstGeom>
          </p:spPr>
          <p:txBody>
            <a:bodyPr vert="horz" wrap="square" lIns="0" tIns="72000" rIns="0" bIns="0" anchor="t" anchorCtr="1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明年工作计划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6916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4737130" y="1754196"/>
            <a:ext cx="3035139" cy="2518743"/>
            <a:chOff x="4737130" y="1754196"/>
            <a:chExt cx="3035139" cy="2518743"/>
          </a:xfrm>
        </p:grpSpPr>
        <p:sp>
          <p:nvSpPr>
            <p:cNvPr id="23" name="ïṧḷïḓê-Freeform: Shape 4">
              <a:extLst>
                <a:ext uri="{FF2B5EF4-FFF2-40B4-BE49-F238E27FC236}">
                  <a16:creationId xmlns:a16="http://schemas.microsoft.com/office/drawing/2014/main" id="{758839E2-EE47-4BDD-AFAF-E8115907D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342" y="1840394"/>
              <a:ext cx="2965927" cy="2432545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7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9" y="0"/>
                    <a:pt x="1127" y="0"/>
                  </a:cubicBezTo>
                  <a:cubicBezTo>
                    <a:pt x="1575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ṧḷïḓê-Freeform: Shape 5">
              <a:extLst>
                <a:ext uri="{FF2B5EF4-FFF2-40B4-BE49-F238E27FC236}">
                  <a16:creationId xmlns:a16="http://schemas.microsoft.com/office/drawing/2014/main" id="{CCECC7EE-6483-4973-8119-ACFB44E2B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5807" y="1802386"/>
              <a:ext cx="2965927" cy="2432545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ṧḷïḓê-Freeform: Shape 6">
              <a:extLst>
                <a:ext uri="{FF2B5EF4-FFF2-40B4-BE49-F238E27FC236}">
                  <a16:creationId xmlns:a16="http://schemas.microsoft.com/office/drawing/2014/main" id="{0EF3E76D-DB3B-453E-9123-1AC7E9A2F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7130" y="1754196"/>
              <a:ext cx="2965927" cy="2432545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ṧḷïḓê-Freeform: Shape 7">
              <a:extLst>
                <a:ext uri="{FF2B5EF4-FFF2-40B4-BE49-F238E27FC236}">
                  <a16:creationId xmlns:a16="http://schemas.microsoft.com/office/drawing/2014/main" id="{7AD1EBD0-753F-4710-A272-54EDBAC7E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48" y="1984962"/>
              <a:ext cx="2404091" cy="1971692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ṧḷïḓê-Freeform: Shape 8">
              <a:extLst>
                <a:ext uri="{FF2B5EF4-FFF2-40B4-BE49-F238E27FC236}">
                  <a16:creationId xmlns:a16="http://schemas.microsoft.com/office/drawing/2014/main" id="{5EE18730-5A3B-4DC1-87E5-28CF08D0E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471" y="2113920"/>
              <a:ext cx="2089245" cy="1712419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ṧḷïḓê-Freeform: Shape 9">
              <a:extLst>
                <a:ext uri="{FF2B5EF4-FFF2-40B4-BE49-F238E27FC236}">
                  <a16:creationId xmlns:a16="http://schemas.microsoft.com/office/drawing/2014/main" id="{D266D38A-5C18-424D-A0DF-8F1E6D962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927" y="2289031"/>
              <a:ext cx="1655653" cy="1362198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ṧḷïḓê-Freeform: Shape 10">
              <a:extLst>
                <a:ext uri="{FF2B5EF4-FFF2-40B4-BE49-F238E27FC236}">
                  <a16:creationId xmlns:a16="http://schemas.microsoft.com/office/drawing/2014/main" id="{F7D282AE-4366-4745-8E8A-06EE9C7DE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385" y="2432241"/>
              <a:ext cx="1299417" cy="1076456"/>
            </a:xfrm>
            <a:custGeom>
              <a:avLst/>
              <a:gdLst>
                <a:gd name="T0" fmla="*/ 759 w 809"/>
                <a:gd name="T1" fmla="*/ 335 h 670"/>
                <a:gd name="T2" fmla="*/ 315 w 809"/>
                <a:gd name="T3" fmla="*/ 670 h 670"/>
                <a:gd name="T4" fmla="*/ 50 w 809"/>
                <a:gd name="T5" fmla="*/ 335 h 670"/>
                <a:gd name="T6" fmla="*/ 494 w 809"/>
                <a:gd name="T7" fmla="*/ 0 h 670"/>
                <a:gd name="T8" fmla="*/ 759 w 809"/>
                <a:gd name="T9" fmla="*/ 335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ṧḷïḓê-Freeform: Shape 11">
              <a:extLst>
                <a:ext uri="{FF2B5EF4-FFF2-40B4-BE49-F238E27FC236}">
                  <a16:creationId xmlns:a16="http://schemas.microsoft.com/office/drawing/2014/main" id="{5CBB6193-F661-405A-8CAC-C5E649D0D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5450" y="2572058"/>
              <a:ext cx="949286" cy="796821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ṧḷïḓê-Freeform: Shape 12">
              <a:extLst>
                <a:ext uri="{FF2B5EF4-FFF2-40B4-BE49-F238E27FC236}">
                  <a16:creationId xmlns:a16="http://schemas.microsoft.com/office/drawing/2014/main" id="{7A229835-6D7A-4329-9B26-A41F8433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441" y="2783820"/>
              <a:ext cx="456662" cy="374655"/>
            </a:xfrm>
            <a:custGeom>
              <a:avLst/>
              <a:gdLst>
                <a:gd name="T0" fmla="*/ 266 w 284"/>
                <a:gd name="T1" fmla="*/ 116 h 233"/>
                <a:gd name="T2" fmla="*/ 110 w 284"/>
                <a:gd name="T3" fmla="*/ 233 h 233"/>
                <a:gd name="T4" fmla="*/ 17 w 284"/>
                <a:gd name="T5" fmla="*/ 116 h 233"/>
                <a:gd name="T6" fmla="*/ 173 w 284"/>
                <a:gd name="T7" fmla="*/ 0 h 233"/>
                <a:gd name="T8" fmla="*/ 266 w 284"/>
                <a:gd name="T9" fmla="*/ 11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707015" y="1437623"/>
            <a:ext cx="1369825" cy="1399878"/>
            <a:chOff x="4707015" y="1437623"/>
            <a:chExt cx="1369825" cy="1399878"/>
          </a:xfrm>
        </p:grpSpPr>
        <p:sp>
          <p:nvSpPr>
            <p:cNvPr id="32" name="ïṧḷïḓê-Freeform: Shape 14">
              <a:extLst>
                <a:ext uri="{FF2B5EF4-FFF2-40B4-BE49-F238E27FC236}">
                  <a16:creationId xmlns:a16="http://schemas.microsoft.com/office/drawing/2014/main" id="{F7D13811-28C3-46D6-9C14-86C50F226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596" y="2693271"/>
              <a:ext cx="139244" cy="14423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ḷïḓê-Freeform: Shape 15">
              <a:extLst>
                <a:ext uri="{FF2B5EF4-FFF2-40B4-BE49-F238E27FC236}">
                  <a16:creationId xmlns:a16="http://schemas.microsoft.com/office/drawing/2014/main" id="{BFA0E7DA-C75A-4E9D-8ADA-56E5F14AE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0939" y="2351079"/>
              <a:ext cx="348464" cy="40228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ṧḷïḓê-Freeform: Shape 16">
              <a:extLst>
                <a:ext uri="{FF2B5EF4-FFF2-40B4-BE49-F238E27FC236}">
                  <a16:creationId xmlns:a16="http://schemas.microsoft.com/office/drawing/2014/main" id="{C64499EF-823B-443D-8068-8AE4B2B34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870" y="2344715"/>
              <a:ext cx="97541" cy="155542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ṧḷïḓê-Freeform: Shape 17">
              <a:extLst>
                <a:ext uri="{FF2B5EF4-FFF2-40B4-BE49-F238E27FC236}">
                  <a16:creationId xmlns:a16="http://schemas.microsoft.com/office/drawing/2014/main" id="{09B4D431-47FA-45AB-8FF2-5486D8248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7015" y="1739516"/>
              <a:ext cx="335742" cy="288459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ṧḷïḓê-Freeform: Shape 18">
              <a:extLst>
                <a:ext uri="{FF2B5EF4-FFF2-40B4-BE49-F238E27FC236}">
                  <a16:creationId xmlns:a16="http://schemas.microsoft.com/office/drawing/2014/main" id="{B6BE54ED-43BC-4904-9CBE-D5AEAC3F6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110" y="1474387"/>
              <a:ext cx="124401" cy="325224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ṧḷïḓê-Freeform: Shape 19">
              <a:extLst>
                <a:ext uri="{FF2B5EF4-FFF2-40B4-BE49-F238E27FC236}">
                  <a16:creationId xmlns:a16="http://schemas.microsoft.com/office/drawing/2014/main" id="{90DB5D2D-AEC6-4931-B5EA-3CC5B96D2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436" y="1776280"/>
              <a:ext cx="357653" cy="43410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ṧḷïḓê-Freeform: Shape 20">
              <a:extLst>
                <a:ext uri="{FF2B5EF4-FFF2-40B4-BE49-F238E27FC236}">
                  <a16:creationId xmlns:a16="http://schemas.microsoft.com/office/drawing/2014/main" id="{6B75B6F2-5AD2-4383-A294-8CA0703B7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5504" y="1437623"/>
              <a:ext cx="339982" cy="474403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ṧḷïḓê-Freeform: Shape 21">
              <a:extLst>
                <a:ext uri="{FF2B5EF4-FFF2-40B4-BE49-F238E27FC236}">
                  <a16:creationId xmlns:a16="http://schemas.microsoft.com/office/drawing/2014/main" id="{981AAD24-2563-4A02-AF23-78685F2BE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636" y="1799611"/>
              <a:ext cx="640383" cy="657518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581973" y="1704325"/>
            <a:ext cx="1319136" cy="1348076"/>
            <a:chOff x="5581973" y="1704325"/>
            <a:chExt cx="1319136" cy="1348076"/>
          </a:xfrm>
        </p:grpSpPr>
        <p:sp>
          <p:nvSpPr>
            <p:cNvPr id="40" name="ïṧḷïḓê-Freeform: Shape 23">
              <a:extLst>
                <a:ext uri="{FF2B5EF4-FFF2-40B4-BE49-F238E27FC236}">
                  <a16:creationId xmlns:a16="http://schemas.microsoft.com/office/drawing/2014/main" id="{92DE8094-142B-41CB-9061-7E181E269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017" y="2913508"/>
              <a:ext cx="134092" cy="138893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ṧḷïḓê-Freeform: Shape 24">
              <a:extLst>
                <a:ext uri="{FF2B5EF4-FFF2-40B4-BE49-F238E27FC236}">
                  <a16:creationId xmlns:a16="http://schemas.microsoft.com/office/drawing/2014/main" id="{8F2A1269-EB1B-4C89-A320-302197508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077" y="2583979"/>
              <a:ext cx="335570" cy="387402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ṧḷïḓê-Freeform: Shape 25">
              <a:extLst>
                <a:ext uri="{FF2B5EF4-FFF2-40B4-BE49-F238E27FC236}">
                  <a16:creationId xmlns:a16="http://schemas.microsoft.com/office/drawing/2014/main" id="{10913D5E-0D56-4755-B8D6-23B3F268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270" y="2577852"/>
              <a:ext cx="93932" cy="149786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ṧḷïḓê-Freeform: Shape 26">
              <a:extLst>
                <a:ext uri="{FF2B5EF4-FFF2-40B4-BE49-F238E27FC236}">
                  <a16:creationId xmlns:a16="http://schemas.microsoft.com/office/drawing/2014/main" id="{176FE373-CC7C-41CB-810D-2BA7BFA22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973" y="1995048"/>
              <a:ext cx="323318" cy="277785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ṧḷïḓê-Freeform: Shape 27">
              <a:extLst>
                <a:ext uri="{FF2B5EF4-FFF2-40B4-BE49-F238E27FC236}">
                  <a16:creationId xmlns:a16="http://schemas.microsoft.com/office/drawing/2014/main" id="{7D49CD9D-3FD7-4915-A2B9-99262495A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887" y="1739730"/>
              <a:ext cx="119798" cy="31318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ṧḷïḓê-Freeform: Shape 28">
              <a:extLst>
                <a:ext uri="{FF2B5EF4-FFF2-40B4-BE49-F238E27FC236}">
                  <a16:creationId xmlns:a16="http://schemas.microsoft.com/office/drawing/2014/main" id="{C002C8B2-A1AA-426A-9C69-5D2B779AD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863" y="2030451"/>
              <a:ext cx="344418" cy="418039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ṧḷïḓê-Freeform: Shape 29">
              <a:extLst>
                <a:ext uri="{FF2B5EF4-FFF2-40B4-BE49-F238E27FC236}">
                  <a16:creationId xmlns:a16="http://schemas.microsoft.com/office/drawing/2014/main" id="{1237F7A3-ABC6-4C14-8595-D599EB128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156" y="1704325"/>
              <a:ext cx="327402" cy="456848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ṧḷïḓê-Freeform: Shape 30">
              <a:extLst>
                <a:ext uri="{FF2B5EF4-FFF2-40B4-BE49-F238E27FC236}">
                  <a16:creationId xmlns:a16="http://schemas.microsoft.com/office/drawing/2014/main" id="{514F93FA-0006-4862-B16F-B75668F32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249" y="2052919"/>
              <a:ext cx="616685" cy="633187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955113" y="2072113"/>
            <a:ext cx="1305422" cy="1329764"/>
            <a:chOff x="4955113" y="2072113"/>
            <a:chExt cx="1305422" cy="1329764"/>
          </a:xfrm>
        </p:grpSpPr>
        <p:grpSp>
          <p:nvGrpSpPr>
            <p:cNvPr id="58" name="组合 57"/>
            <p:cNvGrpSpPr/>
            <p:nvPr/>
          </p:nvGrpSpPr>
          <p:grpSpPr>
            <a:xfrm>
              <a:off x="4955113" y="2072113"/>
              <a:ext cx="1305422" cy="1329764"/>
              <a:chOff x="4955113" y="2072113"/>
              <a:chExt cx="1305422" cy="1329764"/>
            </a:xfrm>
          </p:grpSpPr>
          <p:sp>
            <p:nvSpPr>
              <p:cNvPr id="48" name="ïṧḷïḓê-Freeform: Shape 32">
                <a:extLst>
                  <a:ext uri="{FF2B5EF4-FFF2-40B4-BE49-F238E27FC236}">
                    <a16:creationId xmlns:a16="http://schemas.microsoft.com/office/drawing/2014/main" id="{EA84C531-201B-4BE8-8834-12D0B01DF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7837" y="3264429"/>
                <a:ext cx="132698" cy="137448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ṧḷïḓê-Freeform: Shape 33">
                <a:extLst>
                  <a:ext uri="{FF2B5EF4-FFF2-40B4-BE49-F238E27FC236}">
                    <a16:creationId xmlns:a16="http://schemas.microsoft.com/office/drawing/2014/main" id="{6760F2F3-C6F4-4E40-AC16-7A0FFC8C9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6069" y="2938325"/>
                <a:ext cx="332081" cy="383374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ṧḷïḓê-Freeform: Shape 34">
                <a:extLst>
                  <a:ext uri="{FF2B5EF4-FFF2-40B4-BE49-F238E27FC236}">
                    <a16:creationId xmlns:a16="http://schemas.microsoft.com/office/drawing/2014/main" id="{A30FF384-527E-4007-B2EA-CDE5729DA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9333" y="2932261"/>
                <a:ext cx="92956" cy="148229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ṧḷïḓê-Freeform: Shape 35">
                <a:extLst>
                  <a:ext uri="{FF2B5EF4-FFF2-40B4-BE49-F238E27FC236}">
                    <a16:creationId xmlns:a16="http://schemas.microsoft.com/office/drawing/2014/main" id="{EBAA6933-5E5A-45CD-BB5B-1F3A3D92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113" y="2355515"/>
                <a:ext cx="319956" cy="274898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ṧḷïḓê-Freeform: Shape 36">
                <a:extLst>
                  <a:ext uri="{FF2B5EF4-FFF2-40B4-BE49-F238E27FC236}">
                    <a16:creationId xmlns:a16="http://schemas.microsoft.com/office/drawing/2014/main" id="{950B23A9-08E5-4B8D-B6BE-704D0F5F1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1544" y="2102851"/>
                <a:ext cx="118552" cy="309934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ṧḷïḓê-Freeform: Shape 37">
                <a:extLst>
                  <a:ext uri="{FF2B5EF4-FFF2-40B4-BE49-F238E27FC236}">
                    <a16:creationId xmlns:a16="http://schemas.microsoft.com/office/drawing/2014/main" id="{B9CA86E8-38DB-4811-B195-5C48CB851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049" y="2381958"/>
                <a:ext cx="340838" cy="413694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ṧḷïḓê-Freeform: Shape 38">
                <a:extLst>
                  <a:ext uri="{FF2B5EF4-FFF2-40B4-BE49-F238E27FC236}">
                    <a16:creationId xmlns:a16="http://schemas.microsoft.com/office/drawing/2014/main" id="{C538A91B-E222-4B31-956F-215CF42D3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6213" y="2072113"/>
                <a:ext cx="323998" cy="452099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5" name="ïṧḷïḓê-Freeform: Shape 39">
              <a:extLst>
                <a:ext uri="{FF2B5EF4-FFF2-40B4-BE49-F238E27FC236}">
                  <a16:creationId xmlns:a16="http://schemas.microsoft.com/office/drawing/2014/main" id="{51A1DB26-F8DB-4D15-A787-28BD61E04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3049" y="2412785"/>
              <a:ext cx="610274" cy="62660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" name="ïṧḷïḓê-Oval 43">
            <a:extLst>
              <a:ext uri="{FF2B5EF4-FFF2-40B4-BE49-F238E27FC236}">
                <a16:creationId xmlns:a16="http://schemas.microsoft.com/office/drawing/2014/main" id="{5EEB9C63-37EF-4E43-981D-7209F8F53A1A}"/>
              </a:ext>
            </a:extLst>
          </p:cNvPr>
          <p:cNvSpPr/>
          <p:nvPr/>
        </p:nvSpPr>
        <p:spPr>
          <a:xfrm>
            <a:off x="1520661" y="2536187"/>
            <a:ext cx="507738" cy="5077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ïṧḷïḓê-Freeform: Shape 49">
            <a:extLst>
              <a:ext uri="{FF2B5EF4-FFF2-40B4-BE49-F238E27FC236}">
                <a16:creationId xmlns:a16="http://schemas.microsoft.com/office/drawing/2014/main" id="{E87ED088-74DE-4A00-B36D-928F6BDA6775}"/>
              </a:ext>
            </a:extLst>
          </p:cNvPr>
          <p:cNvSpPr>
            <a:spLocks/>
          </p:cNvSpPr>
          <p:nvPr/>
        </p:nvSpPr>
        <p:spPr bwMode="auto">
          <a:xfrm>
            <a:off x="1642751" y="2662111"/>
            <a:ext cx="263557" cy="255895"/>
          </a:xfrm>
          <a:custGeom>
            <a:avLst/>
            <a:gdLst/>
            <a:ahLst/>
            <a:cxnLst>
              <a:cxn ang="0">
                <a:pos x="86" y="58"/>
              </a:cxn>
              <a:cxn ang="0">
                <a:pos x="76" y="55"/>
              </a:cxn>
              <a:cxn ang="0">
                <a:pos x="76" y="54"/>
              </a:cxn>
              <a:cxn ang="0">
                <a:pos x="71" y="47"/>
              </a:cxn>
              <a:cxn ang="0">
                <a:pos x="76" y="68"/>
              </a:cxn>
              <a:cxn ang="0">
                <a:pos x="76" y="59"/>
              </a:cxn>
              <a:cxn ang="0">
                <a:pos x="81" y="59"/>
              </a:cxn>
              <a:cxn ang="0">
                <a:pos x="86" y="68"/>
              </a:cxn>
              <a:cxn ang="0">
                <a:pos x="65" y="59"/>
              </a:cxn>
              <a:cxn ang="0">
                <a:pos x="58" y="47"/>
              </a:cxn>
              <a:cxn ang="0">
                <a:pos x="50" y="63"/>
              </a:cxn>
              <a:cxn ang="0">
                <a:pos x="60" y="68"/>
              </a:cxn>
              <a:cxn ang="0">
                <a:pos x="65" y="63"/>
              </a:cxn>
              <a:cxn ang="0">
                <a:pos x="67" y="59"/>
              </a:cxn>
              <a:cxn ang="0">
                <a:pos x="39" y="64"/>
              </a:cxn>
              <a:cxn ang="0">
                <a:pos x="40" y="46"/>
              </a:cxn>
              <a:cxn ang="0">
                <a:pos x="37" y="54"/>
              </a:cxn>
              <a:cxn ang="0">
                <a:pos x="42" y="54"/>
              </a:cxn>
              <a:cxn ang="0">
                <a:pos x="33" y="68"/>
              </a:cxn>
              <a:cxn ang="0">
                <a:pos x="48" y="64"/>
              </a:cxn>
              <a:cxn ang="0">
                <a:pos x="60" y="89"/>
              </a:cxn>
              <a:cxn ang="0">
                <a:pos x="60" y="27"/>
              </a:cxn>
              <a:cxn ang="0">
                <a:pos x="59" y="54"/>
              </a:cxn>
              <a:cxn ang="0">
                <a:pos x="55" y="59"/>
              </a:cxn>
              <a:cxn ang="0">
                <a:pos x="60" y="54"/>
              </a:cxn>
              <a:cxn ang="0">
                <a:pos x="60" y="52"/>
              </a:cxn>
              <a:cxn ang="0">
                <a:pos x="109" y="28"/>
              </a:cxn>
              <a:cxn ang="0">
                <a:pos x="5" y="40"/>
              </a:cxn>
              <a:cxn ang="0">
                <a:pos x="6" y="46"/>
              </a:cxn>
              <a:cxn ang="0">
                <a:pos x="60" y="12"/>
              </a:cxn>
              <a:cxn ang="0">
                <a:pos x="90" y="33"/>
              </a:cxn>
              <a:cxn ang="0">
                <a:pos x="104" y="50"/>
              </a:cxn>
              <a:cxn ang="0">
                <a:pos x="112" y="55"/>
              </a:cxn>
              <a:cxn ang="0">
                <a:pos x="119" y="28"/>
              </a:cxn>
              <a:cxn ang="0">
                <a:pos x="109" y="28"/>
              </a:cxn>
              <a:cxn ang="0">
                <a:pos x="114" y="76"/>
              </a:cxn>
              <a:cxn ang="0">
                <a:pos x="11" y="89"/>
              </a:cxn>
              <a:cxn ang="0">
                <a:pos x="3" y="90"/>
              </a:cxn>
              <a:cxn ang="0">
                <a:pos x="6" y="66"/>
              </a:cxn>
              <a:cxn ang="0">
                <a:pos x="10" y="60"/>
              </a:cxn>
              <a:cxn ang="0">
                <a:pos x="30" y="79"/>
              </a:cxn>
              <a:cxn ang="0">
                <a:pos x="22" y="85"/>
              </a:cxn>
              <a:cxn ang="0">
                <a:pos x="103" y="72"/>
              </a:cxn>
            </a:cxnLst>
            <a:rect l="0" t="0" r="r" b="b"/>
            <a:pathLst>
              <a:path w="119" h="115">
                <a:moveTo>
                  <a:pt x="86" y="68"/>
                </a:moveTo>
                <a:cubicBezTo>
                  <a:pt x="86" y="58"/>
                  <a:pt x="86" y="58"/>
                  <a:pt x="86" y="58"/>
                </a:cubicBezTo>
                <a:cubicBezTo>
                  <a:pt x="86" y="54"/>
                  <a:pt x="83" y="52"/>
                  <a:pt x="80" y="52"/>
                </a:cubicBezTo>
                <a:cubicBezTo>
                  <a:pt x="78" y="52"/>
                  <a:pt x="77" y="53"/>
                  <a:pt x="76" y="55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4"/>
                  <a:pt x="76" y="54"/>
                </a:cubicBezTo>
                <a:cubicBezTo>
                  <a:pt x="76" y="47"/>
                  <a:pt x="76" y="47"/>
                  <a:pt x="76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1" y="68"/>
                  <a:pt x="71" y="68"/>
                  <a:pt x="71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1"/>
                  <a:pt x="76" y="61"/>
                  <a:pt x="76" y="61"/>
                </a:cubicBezTo>
                <a:cubicBezTo>
                  <a:pt x="76" y="61"/>
                  <a:pt x="76" y="60"/>
                  <a:pt x="76" y="59"/>
                </a:cubicBezTo>
                <a:cubicBezTo>
                  <a:pt x="76" y="58"/>
                  <a:pt x="77" y="57"/>
                  <a:pt x="79" y="57"/>
                </a:cubicBezTo>
                <a:cubicBezTo>
                  <a:pt x="80" y="57"/>
                  <a:pt x="81" y="58"/>
                  <a:pt x="81" y="59"/>
                </a:cubicBezTo>
                <a:cubicBezTo>
                  <a:pt x="81" y="68"/>
                  <a:pt x="81" y="68"/>
                  <a:pt x="81" y="68"/>
                </a:cubicBezTo>
                <a:lnTo>
                  <a:pt x="86" y="68"/>
                </a:lnTo>
                <a:close/>
                <a:moveTo>
                  <a:pt x="67" y="59"/>
                </a:moveTo>
                <a:cubicBezTo>
                  <a:pt x="65" y="59"/>
                  <a:pt x="65" y="59"/>
                  <a:pt x="65" y="59"/>
                </a:cubicBezTo>
                <a:cubicBezTo>
                  <a:pt x="65" y="47"/>
                  <a:pt x="65" y="47"/>
                  <a:pt x="65" y="47"/>
                </a:cubicBezTo>
                <a:cubicBezTo>
                  <a:pt x="58" y="47"/>
                  <a:pt x="58" y="47"/>
                  <a:pt x="58" y="47"/>
                </a:cubicBezTo>
                <a:cubicBezTo>
                  <a:pt x="50" y="60"/>
                  <a:pt x="50" y="60"/>
                  <a:pt x="50" y="60"/>
                </a:cubicBezTo>
                <a:cubicBezTo>
                  <a:pt x="50" y="63"/>
                  <a:pt x="50" y="63"/>
                  <a:pt x="5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60" y="68"/>
                  <a:pt x="60" y="68"/>
                  <a:pt x="60" y="68"/>
                </a:cubicBezTo>
                <a:cubicBezTo>
                  <a:pt x="65" y="68"/>
                  <a:pt x="65" y="68"/>
                  <a:pt x="65" y="68"/>
                </a:cubicBezTo>
                <a:cubicBezTo>
                  <a:pt x="65" y="63"/>
                  <a:pt x="65" y="63"/>
                  <a:pt x="65" y="63"/>
                </a:cubicBezTo>
                <a:cubicBezTo>
                  <a:pt x="67" y="63"/>
                  <a:pt x="67" y="63"/>
                  <a:pt x="67" y="63"/>
                </a:cubicBezTo>
                <a:lnTo>
                  <a:pt x="67" y="59"/>
                </a:lnTo>
                <a:close/>
                <a:moveTo>
                  <a:pt x="48" y="64"/>
                </a:moveTo>
                <a:cubicBezTo>
                  <a:pt x="39" y="64"/>
                  <a:pt x="39" y="64"/>
                  <a:pt x="39" y="64"/>
                </a:cubicBezTo>
                <a:cubicBezTo>
                  <a:pt x="39" y="61"/>
                  <a:pt x="48" y="60"/>
                  <a:pt x="48" y="53"/>
                </a:cubicBezTo>
                <a:cubicBezTo>
                  <a:pt x="48" y="48"/>
                  <a:pt x="44" y="46"/>
                  <a:pt x="40" y="46"/>
                </a:cubicBezTo>
                <a:cubicBezTo>
                  <a:pt x="35" y="46"/>
                  <a:pt x="33" y="51"/>
                  <a:pt x="33" y="51"/>
                </a:cubicBezTo>
                <a:cubicBezTo>
                  <a:pt x="37" y="54"/>
                  <a:pt x="37" y="54"/>
                  <a:pt x="37" y="54"/>
                </a:cubicBezTo>
                <a:cubicBezTo>
                  <a:pt x="37" y="54"/>
                  <a:pt x="38" y="51"/>
                  <a:pt x="40" y="51"/>
                </a:cubicBezTo>
                <a:cubicBezTo>
                  <a:pt x="41" y="51"/>
                  <a:pt x="42" y="52"/>
                  <a:pt x="42" y="54"/>
                </a:cubicBezTo>
                <a:cubicBezTo>
                  <a:pt x="42" y="57"/>
                  <a:pt x="33" y="58"/>
                  <a:pt x="33" y="66"/>
                </a:cubicBezTo>
                <a:cubicBezTo>
                  <a:pt x="33" y="67"/>
                  <a:pt x="33" y="67"/>
                  <a:pt x="33" y="68"/>
                </a:cubicBezTo>
                <a:cubicBezTo>
                  <a:pt x="48" y="68"/>
                  <a:pt x="48" y="68"/>
                  <a:pt x="48" y="68"/>
                </a:cubicBezTo>
                <a:lnTo>
                  <a:pt x="48" y="64"/>
                </a:lnTo>
                <a:close/>
                <a:moveTo>
                  <a:pt x="90" y="58"/>
                </a:moveTo>
                <a:cubicBezTo>
                  <a:pt x="90" y="75"/>
                  <a:pt x="77" y="89"/>
                  <a:pt x="60" y="89"/>
                </a:cubicBezTo>
                <a:cubicBezTo>
                  <a:pt x="43" y="89"/>
                  <a:pt x="29" y="75"/>
                  <a:pt x="29" y="58"/>
                </a:cubicBezTo>
                <a:cubicBezTo>
                  <a:pt x="29" y="41"/>
                  <a:pt x="43" y="27"/>
                  <a:pt x="60" y="27"/>
                </a:cubicBezTo>
                <a:cubicBezTo>
                  <a:pt x="77" y="27"/>
                  <a:pt x="90" y="41"/>
                  <a:pt x="90" y="58"/>
                </a:cubicBezTo>
                <a:moveTo>
                  <a:pt x="59" y="54"/>
                </a:moveTo>
                <a:cubicBezTo>
                  <a:pt x="55" y="59"/>
                  <a:pt x="55" y="59"/>
                  <a:pt x="55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3"/>
                  <a:pt x="60" y="52"/>
                  <a:pt x="60" y="52"/>
                </a:cubicBezTo>
                <a:cubicBezTo>
                  <a:pt x="60" y="52"/>
                  <a:pt x="60" y="52"/>
                  <a:pt x="60" y="52"/>
                </a:cubicBezTo>
                <a:cubicBezTo>
                  <a:pt x="60" y="52"/>
                  <a:pt x="59" y="53"/>
                  <a:pt x="59" y="54"/>
                </a:cubicBezTo>
                <a:moveTo>
                  <a:pt x="109" y="28"/>
                </a:moveTo>
                <a:cubicBezTo>
                  <a:pt x="98" y="11"/>
                  <a:pt x="80" y="0"/>
                  <a:pt x="60" y="0"/>
                </a:cubicBezTo>
                <a:cubicBezTo>
                  <a:pt x="34" y="0"/>
                  <a:pt x="12" y="17"/>
                  <a:pt x="5" y="40"/>
                </a:cubicBezTo>
                <a:cubicBezTo>
                  <a:pt x="4" y="42"/>
                  <a:pt x="5" y="44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9" y="49"/>
                  <a:pt x="14" y="48"/>
                  <a:pt x="16" y="44"/>
                </a:cubicBezTo>
                <a:cubicBezTo>
                  <a:pt x="22" y="25"/>
                  <a:pt x="39" y="12"/>
                  <a:pt x="60" y="12"/>
                </a:cubicBezTo>
                <a:cubicBezTo>
                  <a:pt x="75" y="12"/>
                  <a:pt x="89" y="19"/>
                  <a:pt x="97" y="31"/>
                </a:cubicBezTo>
                <a:cubicBezTo>
                  <a:pt x="90" y="33"/>
                  <a:pt x="90" y="33"/>
                  <a:pt x="90" y="33"/>
                </a:cubicBezTo>
                <a:cubicBezTo>
                  <a:pt x="89" y="34"/>
                  <a:pt x="88" y="35"/>
                  <a:pt x="89" y="37"/>
                </a:cubicBezTo>
                <a:cubicBezTo>
                  <a:pt x="104" y="50"/>
                  <a:pt x="104" y="50"/>
                  <a:pt x="104" y="50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110" y="57"/>
                  <a:pt x="112" y="56"/>
                  <a:pt x="112" y="55"/>
                </a:cubicBezTo>
                <a:cubicBezTo>
                  <a:pt x="113" y="50"/>
                  <a:pt x="113" y="50"/>
                  <a:pt x="113" y="50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19" y="27"/>
                  <a:pt x="118" y="25"/>
                  <a:pt x="116" y="26"/>
                </a:cubicBezTo>
                <a:lnTo>
                  <a:pt x="109" y="28"/>
                </a:lnTo>
                <a:close/>
                <a:moveTo>
                  <a:pt x="113" y="70"/>
                </a:moveTo>
                <a:cubicBezTo>
                  <a:pt x="114" y="71"/>
                  <a:pt x="115" y="74"/>
                  <a:pt x="114" y="76"/>
                </a:cubicBezTo>
                <a:cubicBezTo>
                  <a:pt x="107" y="99"/>
                  <a:pt x="85" y="115"/>
                  <a:pt x="60" y="115"/>
                </a:cubicBezTo>
                <a:cubicBezTo>
                  <a:pt x="40" y="115"/>
                  <a:pt x="22" y="105"/>
                  <a:pt x="11" y="89"/>
                </a:cubicBezTo>
                <a:cubicBezTo>
                  <a:pt x="11" y="88"/>
                  <a:pt x="10" y="88"/>
                  <a:pt x="9" y="88"/>
                </a:cubicBezTo>
                <a:cubicBezTo>
                  <a:pt x="3" y="90"/>
                  <a:pt x="3" y="90"/>
                  <a:pt x="3" y="90"/>
                </a:cubicBezTo>
                <a:cubicBezTo>
                  <a:pt x="1" y="90"/>
                  <a:pt x="0" y="89"/>
                  <a:pt x="0" y="88"/>
                </a:cubicBezTo>
                <a:cubicBezTo>
                  <a:pt x="6" y="66"/>
                  <a:pt x="6" y="66"/>
                  <a:pt x="6" y="66"/>
                </a:cubicBezTo>
                <a:cubicBezTo>
                  <a:pt x="7" y="61"/>
                  <a:pt x="7" y="61"/>
                  <a:pt x="7" y="61"/>
                </a:cubicBezTo>
                <a:cubicBezTo>
                  <a:pt x="7" y="60"/>
                  <a:pt x="9" y="59"/>
                  <a:pt x="10" y="60"/>
                </a:cubicBezTo>
                <a:cubicBezTo>
                  <a:pt x="16" y="66"/>
                  <a:pt x="16" y="66"/>
                  <a:pt x="16" y="66"/>
                </a:cubicBezTo>
                <a:cubicBezTo>
                  <a:pt x="30" y="79"/>
                  <a:pt x="30" y="79"/>
                  <a:pt x="30" y="79"/>
                </a:cubicBezTo>
                <a:cubicBezTo>
                  <a:pt x="31" y="80"/>
                  <a:pt x="30" y="82"/>
                  <a:pt x="29" y="83"/>
                </a:cubicBezTo>
                <a:cubicBezTo>
                  <a:pt x="22" y="85"/>
                  <a:pt x="22" y="85"/>
                  <a:pt x="22" y="85"/>
                </a:cubicBezTo>
                <a:cubicBezTo>
                  <a:pt x="31" y="97"/>
                  <a:pt x="44" y="104"/>
                  <a:pt x="60" y="104"/>
                </a:cubicBezTo>
                <a:cubicBezTo>
                  <a:pt x="80" y="104"/>
                  <a:pt x="97" y="91"/>
                  <a:pt x="103" y="72"/>
                </a:cubicBezTo>
                <a:cubicBezTo>
                  <a:pt x="105" y="68"/>
                  <a:pt x="110" y="67"/>
                  <a:pt x="113" y="7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ïṧḷïḓê-Oval 41">
            <a:extLst>
              <a:ext uri="{FF2B5EF4-FFF2-40B4-BE49-F238E27FC236}">
                <a16:creationId xmlns:a16="http://schemas.microsoft.com/office/drawing/2014/main" id="{6C1EF21A-C4A5-4281-97F6-84F215CB8879}"/>
              </a:ext>
            </a:extLst>
          </p:cNvPr>
          <p:cNvSpPr/>
          <p:nvPr/>
        </p:nvSpPr>
        <p:spPr>
          <a:xfrm>
            <a:off x="1520661" y="3514715"/>
            <a:ext cx="507738" cy="5077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ïṧḷïḓê-Freeform: Shape 50">
            <a:extLst>
              <a:ext uri="{FF2B5EF4-FFF2-40B4-BE49-F238E27FC236}">
                <a16:creationId xmlns:a16="http://schemas.microsoft.com/office/drawing/2014/main" id="{B4B40E45-F051-437A-B698-2AA988C47601}"/>
              </a:ext>
            </a:extLst>
          </p:cNvPr>
          <p:cNvSpPr>
            <a:spLocks/>
          </p:cNvSpPr>
          <p:nvPr/>
        </p:nvSpPr>
        <p:spPr bwMode="auto">
          <a:xfrm>
            <a:off x="1642751" y="3606926"/>
            <a:ext cx="263557" cy="323317"/>
          </a:xfrm>
          <a:custGeom>
            <a:avLst/>
            <a:gdLst/>
            <a:ahLst/>
            <a:cxnLst>
              <a:cxn ang="0">
                <a:pos x="19" y="108"/>
              </a:cxn>
              <a:cxn ang="0">
                <a:pos x="17" y="104"/>
              </a:cxn>
              <a:cxn ang="0">
                <a:pos x="58" y="102"/>
              </a:cxn>
              <a:cxn ang="0">
                <a:pos x="60" y="106"/>
              </a:cxn>
              <a:cxn ang="0">
                <a:pos x="62" y="90"/>
              </a:cxn>
              <a:cxn ang="0">
                <a:pos x="17" y="87"/>
              </a:cxn>
              <a:cxn ang="0">
                <a:pos x="19" y="83"/>
              </a:cxn>
              <a:cxn ang="0">
                <a:pos x="65" y="85"/>
              </a:cxn>
              <a:cxn ang="0">
                <a:pos x="62" y="90"/>
              </a:cxn>
              <a:cxn ang="0">
                <a:pos x="19" y="54"/>
              </a:cxn>
              <a:cxn ang="0">
                <a:pos x="17" y="50"/>
              </a:cxn>
              <a:cxn ang="0">
                <a:pos x="73" y="48"/>
              </a:cxn>
              <a:cxn ang="0">
                <a:pos x="75" y="52"/>
              </a:cxn>
              <a:cxn ang="0">
                <a:pos x="73" y="73"/>
              </a:cxn>
              <a:cxn ang="0">
                <a:pos x="17" y="71"/>
              </a:cxn>
              <a:cxn ang="0">
                <a:pos x="19" y="67"/>
              </a:cxn>
              <a:cxn ang="0">
                <a:pos x="75" y="69"/>
              </a:cxn>
              <a:cxn ang="0">
                <a:pos x="73" y="73"/>
              </a:cxn>
              <a:cxn ang="0">
                <a:pos x="93" y="132"/>
              </a:cxn>
              <a:cxn ang="0">
                <a:pos x="87" y="132"/>
              </a:cxn>
              <a:cxn ang="0">
                <a:pos x="76" y="118"/>
              </a:cxn>
              <a:cxn ang="0">
                <a:pos x="89" y="123"/>
              </a:cxn>
              <a:cxn ang="0">
                <a:pos x="109" y="107"/>
              </a:cxn>
              <a:cxn ang="0">
                <a:pos x="92" y="92"/>
              </a:cxn>
              <a:cxn ang="0">
                <a:pos x="92" y="146"/>
              </a:cxn>
              <a:cxn ang="0">
                <a:pos x="92" y="92"/>
              </a:cxn>
              <a:cxn ang="0">
                <a:pos x="8" y="131"/>
              </a:cxn>
              <a:cxn ang="0">
                <a:pos x="0" y="23"/>
              </a:cxn>
              <a:cxn ang="0">
                <a:pos x="23" y="15"/>
              </a:cxn>
              <a:cxn ang="0">
                <a:pos x="33" y="27"/>
              </a:cxn>
              <a:cxn ang="0">
                <a:pos x="71" y="17"/>
              </a:cxn>
              <a:cxn ang="0">
                <a:pos x="83" y="15"/>
              </a:cxn>
              <a:cxn ang="0">
                <a:pos x="94" y="86"/>
              </a:cxn>
              <a:cxn ang="0">
                <a:pos x="83" y="87"/>
              </a:cxn>
              <a:cxn ang="0">
                <a:pos x="11" y="38"/>
              </a:cxn>
              <a:cxn ang="0">
                <a:pos x="58" y="121"/>
              </a:cxn>
              <a:cxn ang="0">
                <a:pos x="47" y="11"/>
              </a:cxn>
              <a:cxn ang="0">
                <a:pos x="47" y="4"/>
              </a:cxn>
              <a:cxn ang="0">
                <a:pos x="47" y="11"/>
              </a:cxn>
              <a:cxn ang="0">
                <a:pos x="57" y="11"/>
              </a:cxn>
              <a:cxn ang="0">
                <a:pos x="54" y="7"/>
              </a:cxn>
              <a:cxn ang="0">
                <a:pos x="47" y="0"/>
              </a:cxn>
              <a:cxn ang="0">
                <a:pos x="40" y="7"/>
              </a:cxn>
              <a:cxn ang="0">
                <a:pos x="33" y="11"/>
              </a:cxn>
              <a:cxn ang="0">
                <a:pos x="27" y="17"/>
              </a:cxn>
              <a:cxn ang="0">
                <a:pos x="60" y="23"/>
              </a:cxn>
              <a:cxn ang="0">
                <a:pos x="67" y="17"/>
              </a:cxn>
            </a:cxnLst>
            <a:rect l="0" t="0" r="r" b="b"/>
            <a:pathLst>
              <a:path w="119" h="146">
                <a:moveTo>
                  <a:pt x="58" y="108"/>
                </a:moveTo>
                <a:cubicBezTo>
                  <a:pt x="19" y="108"/>
                  <a:pt x="19" y="108"/>
                  <a:pt x="19" y="108"/>
                </a:cubicBezTo>
                <a:cubicBezTo>
                  <a:pt x="18" y="108"/>
                  <a:pt x="17" y="107"/>
                  <a:pt x="17" y="106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17" y="103"/>
                  <a:pt x="18" y="102"/>
                  <a:pt x="19" y="102"/>
                </a:cubicBezTo>
                <a:cubicBezTo>
                  <a:pt x="58" y="102"/>
                  <a:pt x="58" y="102"/>
                  <a:pt x="58" y="102"/>
                </a:cubicBezTo>
                <a:cubicBezTo>
                  <a:pt x="59" y="102"/>
                  <a:pt x="60" y="103"/>
                  <a:pt x="60" y="104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0" y="107"/>
                  <a:pt x="59" y="108"/>
                  <a:pt x="58" y="108"/>
                </a:cubicBezTo>
                <a:moveTo>
                  <a:pt x="62" y="90"/>
                </a:moveTo>
                <a:cubicBezTo>
                  <a:pt x="19" y="90"/>
                  <a:pt x="19" y="90"/>
                  <a:pt x="19" y="90"/>
                </a:cubicBezTo>
                <a:cubicBezTo>
                  <a:pt x="18" y="90"/>
                  <a:pt x="17" y="89"/>
                  <a:pt x="17" y="87"/>
                </a:cubicBezTo>
                <a:cubicBezTo>
                  <a:pt x="17" y="85"/>
                  <a:pt x="17" y="85"/>
                  <a:pt x="17" y="85"/>
                </a:cubicBezTo>
                <a:cubicBezTo>
                  <a:pt x="17" y="84"/>
                  <a:pt x="18" y="83"/>
                  <a:pt x="19" y="83"/>
                </a:cubicBezTo>
                <a:cubicBezTo>
                  <a:pt x="62" y="83"/>
                  <a:pt x="62" y="83"/>
                  <a:pt x="62" y="83"/>
                </a:cubicBezTo>
                <a:cubicBezTo>
                  <a:pt x="64" y="83"/>
                  <a:pt x="65" y="84"/>
                  <a:pt x="65" y="85"/>
                </a:cubicBezTo>
                <a:cubicBezTo>
                  <a:pt x="65" y="87"/>
                  <a:pt x="65" y="87"/>
                  <a:pt x="65" y="87"/>
                </a:cubicBezTo>
                <a:cubicBezTo>
                  <a:pt x="65" y="89"/>
                  <a:pt x="64" y="90"/>
                  <a:pt x="62" y="90"/>
                </a:cubicBezTo>
                <a:moveTo>
                  <a:pt x="73" y="54"/>
                </a:moveTo>
                <a:cubicBezTo>
                  <a:pt x="19" y="54"/>
                  <a:pt x="19" y="54"/>
                  <a:pt x="19" y="54"/>
                </a:cubicBezTo>
                <a:cubicBezTo>
                  <a:pt x="18" y="54"/>
                  <a:pt x="17" y="53"/>
                  <a:pt x="17" y="52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49"/>
                  <a:pt x="18" y="48"/>
                  <a:pt x="19" y="48"/>
                </a:cubicBezTo>
                <a:cubicBezTo>
                  <a:pt x="73" y="48"/>
                  <a:pt x="73" y="48"/>
                  <a:pt x="73" y="48"/>
                </a:cubicBezTo>
                <a:cubicBezTo>
                  <a:pt x="74" y="48"/>
                  <a:pt x="75" y="49"/>
                  <a:pt x="75" y="50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53"/>
                  <a:pt x="74" y="54"/>
                  <a:pt x="73" y="54"/>
                </a:cubicBezTo>
                <a:moveTo>
                  <a:pt x="73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8" y="73"/>
                  <a:pt x="17" y="72"/>
                  <a:pt x="17" y="71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8"/>
                  <a:pt x="18" y="67"/>
                  <a:pt x="19" y="67"/>
                </a:cubicBezTo>
                <a:cubicBezTo>
                  <a:pt x="73" y="67"/>
                  <a:pt x="73" y="67"/>
                  <a:pt x="73" y="67"/>
                </a:cubicBezTo>
                <a:cubicBezTo>
                  <a:pt x="74" y="67"/>
                  <a:pt x="75" y="68"/>
                  <a:pt x="75" y="69"/>
                </a:cubicBezTo>
                <a:cubicBezTo>
                  <a:pt x="75" y="71"/>
                  <a:pt x="75" y="71"/>
                  <a:pt x="75" y="71"/>
                </a:cubicBezTo>
                <a:cubicBezTo>
                  <a:pt x="75" y="72"/>
                  <a:pt x="74" y="73"/>
                  <a:pt x="73" y="73"/>
                </a:cubicBezTo>
                <a:moveTo>
                  <a:pt x="109" y="113"/>
                </a:moveTo>
                <a:cubicBezTo>
                  <a:pt x="93" y="132"/>
                  <a:pt x="93" y="132"/>
                  <a:pt x="93" y="132"/>
                </a:cubicBezTo>
                <a:cubicBezTo>
                  <a:pt x="92" y="133"/>
                  <a:pt x="91" y="133"/>
                  <a:pt x="89" y="133"/>
                </a:cubicBezTo>
                <a:cubicBezTo>
                  <a:pt x="89" y="133"/>
                  <a:pt x="88" y="133"/>
                  <a:pt x="87" y="132"/>
                </a:cubicBezTo>
                <a:cubicBezTo>
                  <a:pt x="76" y="124"/>
                  <a:pt x="76" y="124"/>
                  <a:pt x="76" y="124"/>
                </a:cubicBezTo>
                <a:cubicBezTo>
                  <a:pt x="75" y="123"/>
                  <a:pt x="74" y="120"/>
                  <a:pt x="76" y="118"/>
                </a:cubicBezTo>
                <a:cubicBezTo>
                  <a:pt x="77" y="116"/>
                  <a:pt x="80" y="116"/>
                  <a:pt x="82" y="118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5" y="106"/>
                  <a:pt x="107" y="106"/>
                  <a:pt x="109" y="107"/>
                </a:cubicBezTo>
                <a:cubicBezTo>
                  <a:pt x="111" y="109"/>
                  <a:pt x="111" y="111"/>
                  <a:pt x="109" y="113"/>
                </a:cubicBezTo>
                <a:moveTo>
                  <a:pt x="92" y="92"/>
                </a:moveTo>
                <a:cubicBezTo>
                  <a:pt x="77" y="92"/>
                  <a:pt x="65" y="104"/>
                  <a:pt x="65" y="119"/>
                </a:cubicBezTo>
                <a:cubicBezTo>
                  <a:pt x="65" y="134"/>
                  <a:pt x="77" y="146"/>
                  <a:pt x="92" y="146"/>
                </a:cubicBezTo>
                <a:cubicBezTo>
                  <a:pt x="106" y="146"/>
                  <a:pt x="119" y="134"/>
                  <a:pt x="119" y="119"/>
                </a:cubicBezTo>
                <a:cubicBezTo>
                  <a:pt x="119" y="104"/>
                  <a:pt x="106" y="92"/>
                  <a:pt x="92" y="92"/>
                </a:cubicBezTo>
                <a:moveTo>
                  <a:pt x="61" y="131"/>
                </a:moveTo>
                <a:cubicBezTo>
                  <a:pt x="8" y="131"/>
                  <a:pt x="8" y="131"/>
                  <a:pt x="8" y="131"/>
                </a:cubicBezTo>
                <a:cubicBezTo>
                  <a:pt x="4" y="131"/>
                  <a:pt x="0" y="127"/>
                  <a:pt x="0" y="1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8"/>
                  <a:pt x="4" y="15"/>
                  <a:pt x="6" y="15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6"/>
                  <a:pt x="23" y="17"/>
                </a:cubicBezTo>
                <a:cubicBezTo>
                  <a:pt x="23" y="23"/>
                  <a:pt x="28" y="27"/>
                  <a:pt x="33" y="27"/>
                </a:cubicBezTo>
                <a:cubicBezTo>
                  <a:pt x="60" y="27"/>
                  <a:pt x="60" y="27"/>
                  <a:pt x="60" y="27"/>
                </a:cubicBezTo>
                <a:cubicBezTo>
                  <a:pt x="66" y="27"/>
                  <a:pt x="71" y="23"/>
                  <a:pt x="71" y="17"/>
                </a:cubicBezTo>
                <a:cubicBezTo>
                  <a:pt x="71" y="16"/>
                  <a:pt x="71" y="15"/>
                  <a:pt x="71" y="15"/>
                </a:cubicBezTo>
                <a:cubicBezTo>
                  <a:pt x="83" y="15"/>
                  <a:pt x="83" y="15"/>
                  <a:pt x="83" y="15"/>
                </a:cubicBezTo>
                <a:cubicBezTo>
                  <a:pt x="90" y="15"/>
                  <a:pt x="94" y="18"/>
                  <a:pt x="94" y="23"/>
                </a:cubicBezTo>
                <a:cubicBezTo>
                  <a:pt x="94" y="86"/>
                  <a:pt x="94" y="86"/>
                  <a:pt x="94" y="86"/>
                </a:cubicBezTo>
                <a:cubicBezTo>
                  <a:pt x="93" y="85"/>
                  <a:pt x="92" y="85"/>
                  <a:pt x="92" y="85"/>
                </a:cubicBezTo>
                <a:cubicBezTo>
                  <a:pt x="89" y="85"/>
                  <a:pt x="86" y="86"/>
                  <a:pt x="83" y="87"/>
                </a:cubicBezTo>
                <a:cubicBezTo>
                  <a:pt x="83" y="38"/>
                  <a:pt x="83" y="38"/>
                  <a:pt x="83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121"/>
                  <a:pt x="11" y="121"/>
                  <a:pt x="11" y="121"/>
                </a:cubicBezTo>
                <a:cubicBezTo>
                  <a:pt x="58" y="121"/>
                  <a:pt x="58" y="121"/>
                  <a:pt x="58" y="121"/>
                </a:cubicBezTo>
                <a:cubicBezTo>
                  <a:pt x="59" y="124"/>
                  <a:pt x="59" y="128"/>
                  <a:pt x="61" y="131"/>
                </a:cubicBezTo>
                <a:moveTo>
                  <a:pt x="47" y="11"/>
                </a:moveTo>
                <a:cubicBezTo>
                  <a:pt x="45" y="11"/>
                  <a:pt x="44" y="9"/>
                  <a:pt x="44" y="7"/>
                </a:cubicBezTo>
                <a:cubicBezTo>
                  <a:pt x="44" y="6"/>
                  <a:pt x="45" y="4"/>
                  <a:pt x="47" y="4"/>
                </a:cubicBezTo>
                <a:cubicBezTo>
                  <a:pt x="49" y="4"/>
                  <a:pt x="50" y="6"/>
                  <a:pt x="50" y="7"/>
                </a:cubicBezTo>
                <a:cubicBezTo>
                  <a:pt x="50" y="9"/>
                  <a:pt x="49" y="11"/>
                  <a:pt x="47" y="11"/>
                </a:cubicBezTo>
                <a:moveTo>
                  <a:pt x="60" y="11"/>
                </a:moveTo>
                <a:cubicBezTo>
                  <a:pt x="57" y="11"/>
                  <a:pt x="57" y="11"/>
                  <a:pt x="57" y="11"/>
                </a:cubicBezTo>
                <a:cubicBezTo>
                  <a:pt x="56" y="11"/>
                  <a:pt x="54" y="9"/>
                  <a:pt x="54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1" y="0"/>
                  <a:pt x="4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3" y="0"/>
                  <a:pt x="40" y="3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9"/>
                  <a:pt x="38" y="11"/>
                  <a:pt x="37" y="11"/>
                </a:cubicBezTo>
                <a:cubicBezTo>
                  <a:pt x="33" y="11"/>
                  <a:pt x="33" y="11"/>
                  <a:pt x="33" y="11"/>
                </a:cubicBezTo>
                <a:cubicBezTo>
                  <a:pt x="30" y="11"/>
                  <a:pt x="27" y="13"/>
                  <a:pt x="27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20"/>
                  <a:pt x="30" y="23"/>
                  <a:pt x="33" y="23"/>
                </a:cubicBezTo>
                <a:cubicBezTo>
                  <a:pt x="60" y="23"/>
                  <a:pt x="60" y="23"/>
                  <a:pt x="60" y="23"/>
                </a:cubicBezTo>
                <a:cubicBezTo>
                  <a:pt x="64" y="23"/>
                  <a:pt x="67" y="20"/>
                  <a:pt x="67" y="17"/>
                </a:cubicBezTo>
                <a:cubicBezTo>
                  <a:pt x="67" y="17"/>
                  <a:pt x="67" y="17"/>
                  <a:pt x="67" y="17"/>
                </a:cubicBezTo>
                <a:cubicBezTo>
                  <a:pt x="67" y="13"/>
                  <a:pt x="64" y="11"/>
                  <a:pt x="60" y="11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ïṧḷïḓê-Oval 42">
            <a:extLst>
              <a:ext uri="{FF2B5EF4-FFF2-40B4-BE49-F238E27FC236}">
                <a16:creationId xmlns:a16="http://schemas.microsoft.com/office/drawing/2014/main" id="{D0B250E2-94DA-4C4A-8A67-15F36569305F}"/>
              </a:ext>
            </a:extLst>
          </p:cNvPr>
          <p:cNvSpPr/>
          <p:nvPr/>
        </p:nvSpPr>
        <p:spPr>
          <a:xfrm>
            <a:off x="1520661" y="1551963"/>
            <a:ext cx="507738" cy="5077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9" name="Group 44">
            <a:extLst>
              <a:ext uri="{FF2B5EF4-FFF2-40B4-BE49-F238E27FC236}">
                <a16:creationId xmlns:a16="http://schemas.microsoft.com/office/drawing/2014/main" id="{EA192EF5-693C-4FC2-B7C2-DF507D88BFEC}"/>
              </a:ext>
            </a:extLst>
          </p:cNvPr>
          <p:cNvGrpSpPr/>
          <p:nvPr/>
        </p:nvGrpSpPr>
        <p:grpSpPr>
          <a:xfrm>
            <a:off x="1643520" y="1700103"/>
            <a:ext cx="262024" cy="211458"/>
            <a:chOff x="2700338" y="2965449"/>
            <a:chExt cx="271462" cy="219075"/>
          </a:xfrm>
          <a:solidFill>
            <a:schemeClr val="bg1"/>
          </a:solidFill>
        </p:grpSpPr>
        <p:sp>
          <p:nvSpPr>
            <p:cNvPr id="19" name="ïṧḷïḓê-Freeform: Shape 45">
              <a:extLst>
                <a:ext uri="{FF2B5EF4-FFF2-40B4-BE49-F238E27FC236}">
                  <a16:creationId xmlns:a16="http://schemas.microsoft.com/office/drawing/2014/main" id="{6A76A5EC-6121-4955-AC34-006A7ADD6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4313" y="2987674"/>
              <a:ext cx="82550" cy="174625"/>
            </a:xfrm>
            <a:custGeom>
              <a:avLst/>
              <a:gdLst/>
              <a:ahLst/>
              <a:cxnLst>
                <a:cxn ang="0">
                  <a:pos x="36" y="72"/>
                </a:cxn>
                <a:cxn ang="0">
                  <a:pos x="32" y="75"/>
                </a:cxn>
                <a:cxn ang="0">
                  <a:pos x="5" y="61"/>
                </a:cxn>
                <a:cxn ang="0">
                  <a:pos x="0" y="53"/>
                </a:cxn>
                <a:cxn ang="0">
                  <a:pos x="0" y="23"/>
                </a:cxn>
                <a:cxn ang="0">
                  <a:pos x="5" y="15"/>
                </a:cxn>
                <a:cxn ang="0">
                  <a:pos x="32" y="2"/>
                </a:cxn>
                <a:cxn ang="0">
                  <a:pos x="36" y="4"/>
                </a:cxn>
                <a:cxn ang="0">
                  <a:pos x="36" y="72"/>
                </a:cxn>
              </a:cxnLst>
              <a:rect l="0" t="0" r="r" b="b"/>
              <a:pathLst>
                <a:path w="36" h="76">
                  <a:moveTo>
                    <a:pt x="36" y="72"/>
                  </a:moveTo>
                  <a:cubicBezTo>
                    <a:pt x="36" y="75"/>
                    <a:pt x="35" y="76"/>
                    <a:pt x="32" y="75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2" y="60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0"/>
                    <a:pt x="2" y="17"/>
                    <a:pt x="5" y="15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5" y="0"/>
                    <a:pt x="36" y="1"/>
                    <a:pt x="36" y="4"/>
                  </a:cubicBezTo>
                  <a:lnTo>
                    <a:pt x="36" y="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ṧḷïḓê-Freeform: Shape 46">
              <a:extLst>
                <a:ext uri="{FF2B5EF4-FFF2-40B4-BE49-F238E27FC236}">
                  <a16:creationId xmlns:a16="http://schemas.microsoft.com/office/drawing/2014/main" id="{C2535874-57D5-4C45-96AC-67608EC2B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3028949"/>
              <a:ext cx="39687" cy="93663"/>
            </a:xfrm>
            <a:custGeom>
              <a:avLst/>
              <a:gdLst/>
              <a:ahLst/>
              <a:cxnLst>
                <a:cxn ang="0">
                  <a:pos x="17" y="35"/>
                </a:cxn>
                <a:cxn ang="0">
                  <a:pos x="12" y="41"/>
                </a:cxn>
                <a:cxn ang="0">
                  <a:pos x="5" y="41"/>
                </a:cxn>
                <a:cxn ang="0">
                  <a:pos x="0" y="35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12" y="0"/>
                </a:cxn>
                <a:cxn ang="0">
                  <a:pos x="17" y="5"/>
                </a:cxn>
                <a:cxn ang="0">
                  <a:pos x="17" y="35"/>
                </a:cxn>
              </a:cxnLst>
              <a:rect l="0" t="0" r="r" b="b"/>
              <a:pathLst>
                <a:path w="17" h="41">
                  <a:moveTo>
                    <a:pt x="17" y="35"/>
                  </a:moveTo>
                  <a:cubicBezTo>
                    <a:pt x="17" y="38"/>
                    <a:pt x="14" y="41"/>
                    <a:pt x="12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2" y="41"/>
                    <a:pt x="0" y="38"/>
                    <a:pt x="0" y="3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7" y="2"/>
                    <a:pt x="17" y="5"/>
                  </a:cubicBezTo>
                  <a:lnTo>
                    <a:pt x="17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ṧḷïḓê-Freeform: Shape 47">
              <a:extLst>
                <a:ext uri="{FF2B5EF4-FFF2-40B4-BE49-F238E27FC236}">
                  <a16:creationId xmlns:a16="http://schemas.microsoft.com/office/drawing/2014/main" id="{B1F9A0C7-2F95-4A41-A544-DD81A2318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438" y="3006724"/>
              <a:ext cx="46037" cy="136525"/>
            </a:xfrm>
            <a:custGeom>
              <a:avLst/>
              <a:gdLst/>
              <a:ahLst/>
              <a:cxnLst>
                <a:cxn ang="0">
                  <a:pos x="10" y="58"/>
                </a:cxn>
                <a:cxn ang="0">
                  <a:pos x="20" y="31"/>
                </a:cxn>
                <a:cxn ang="0">
                  <a:pos x="10" y="3"/>
                </a:cxn>
                <a:cxn ang="0">
                  <a:pos x="10" y="2"/>
                </a:cxn>
                <a:cxn ang="0">
                  <a:pos x="5" y="2"/>
                </a:cxn>
                <a:cxn ang="0">
                  <a:pos x="2" y="5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51"/>
                </a:cxn>
                <a:cxn ang="0">
                  <a:pos x="2" y="51"/>
                </a:cxn>
                <a:cxn ang="0">
                  <a:pos x="2" y="55"/>
                </a:cxn>
                <a:cxn ang="0">
                  <a:pos x="5" y="59"/>
                </a:cxn>
                <a:cxn ang="0">
                  <a:pos x="7" y="60"/>
                </a:cxn>
                <a:cxn ang="0">
                  <a:pos x="9" y="58"/>
                </a:cxn>
                <a:cxn ang="0">
                  <a:pos x="10" y="58"/>
                </a:cxn>
              </a:cxnLst>
              <a:rect l="0" t="0" r="r" b="b"/>
              <a:pathLst>
                <a:path w="20" h="60">
                  <a:moveTo>
                    <a:pt x="10" y="58"/>
                  </a:moveTo>
                  <a:cubicBezTo>
                    <a:pt x="16" y="50"/>
                    <a:pt x="20" y="41"/>
                    <a:pt x="20" y="31"/>
                  </a:cubicBezTo>
                  <a:cubicBezTo>
                    <a:pt x="20" y="20"/>
                    <a:pt x="17" y="11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8" y="1"/>
                    <a:pt x="7" y="0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2" y="22"/>
                    <a:pt x="12" y="3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" y="51"/>
                    <a:pt x="0" y="53"/>
                    <a:pt x="2" y="55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7" y="60"/>
                    <a:pt x="7" y="60"/>
                  </a:cubicBezTo>
                  <a:cubicBezTo>
                    <a:pt x="8" y="59"/>
                    <a:pt x="9" y="59"/>
                    <a:pt x="9" y="58"/>
                  </a:cubicBezTo>
                  <a:cubicBezTo>
                    <a:pt x="10" y="58"/>
                    <a:pt x="10" y="58"/>
                    <a:pt x="10" y="5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ṧḷïḓê-Freeform: Shape 48">
              <a:extLst>
                <a:ext uri="{FF2B5EF4-FFF2-40B4-BE49-F238E27FC236}">
                  <a16:creationId xmlns:a16="http://schemas.microsoft.com/office/drawing/2014/main" id="{5C40D5F9-F92F-474F-8BC2-58EEC8A6A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713" y="2965449"/>
              <a:ext cx="65087" cy="219075"/>
            </a:xfrm>
            <a:custGeom>
              <a:avLst/>
              <a:gdLst/>
              <a:ahLst/>
              <a:cxnLst>
                <a:cxn ang="0">
                  <a:pos x="28" y="49"/>
                </a:cxn>
                <a:cxn ang="0">
                  <a:pos x="11" y="3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1"/>
                </a:cxn>
                <a:cxn ang="0">
                  <a:pos x="2" y="5"/>
                </a:cxn>
                <a:cxn ang="0">
                  <a:pos x="3" y="10"/>
                </a:cxn>
                <a:cxn ang="0">
                  <a:pos x="3" y="10"/>
                </a:cxn>
                <a:cxn ang="0">
                  <a:pos x="2" y="87"/>
                </a:cxn>
                <a:cxn ang="0">
                  <a:pos x="2" y="91"/>
                </a:cxn>
                <a:cxn ang="0">
                  <a:pos x="6" y="95"/>
                </a:cxn>
                <a:cxn ang="0">
                  <a:pos x="8" y="96"/>
                </a:cxn>
                <a:cxn ang="0">
                  <a:pos x="10" y="95"/>
                </a:cxn>
                <a:cxn ang="0">
                  <a:pos x="28" y="49"/>
                </a:cxn>
              </a:cxnLst>
              <a:rect l="0" t="0" r="r" b="b"/>
              <a:pathLst>
                <a:path w="28" h="96">
                  <a:moveTo>
                    <a:pt x="28" y="49"/>
                  </a:moveTo>
                  <a:cubicBezTo>
                    <a:pt x="28" y="32"/>
                    <a:pt x="22" y="15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7"/>
                    <a:pt x="2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2" y="33"/>
                    <a:pt x="22" y="65"/>
                    <a:pt x="2" y="87"/>
                  </a:cubicBezTo>
                  <a:cubicBezTo>
                    <a:pt x="2" y="88"/>
                    <a:pt x="0" y="89"/>
                    <a:pt x="2" y="91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7" y="96"/>
                    <a:pt x="7" y="96"/>
                    <a:pt x="8" y="96"/>
                  </a:cubicBezTo>
                  <a:cubicBezTo>
                    <a:pt x="9" y="96"/>
                    <a:pt x="9" y="95"/>
                    <a:pt x="10" y="95"/>
                  </a:cubicBezTo>
                  <a:cubicBezTo>
                    <a:pt x="22" y="82"/>
                    <a:pt x="28" y="66"/>
                    <a:pt x="28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" name="Group 64">
            <a:extLst>
              <a:ext uri="{FF2B5EF4-FFF2-40B4-BE49-F238E27FC236}">
                <a16:creationId xmlns:a16="http://schemas.microsoft.com/office/drawing/2014/main" id="{DB135E1A-3CFA-447D-B4B7-DEBE54051283}"/>
              </a:ext>
            </a:extLst>
          </p:cNvPr>
          <p:cNvGrpSpPr/>
          <p:nvPr/>
        </p:nvGrpSpPr>
        <p:grpSpPr>
          <a:xfrm>
            <a:off x="2028399" y="1493652"/>
            <a:ext cx="1846678" cy="652613"/>
            <a:chOff x="8747280" y="2537250"/>
            <a:chExt cx="2462237" cy="870151"/>
          </a:xfrm>
        </p:grpSpPr>
        <p:sp>
          <p:nvSpPr>
            <p:cNvPr id="17" name="ïṧḷïḓê-TextBox 65">
              <a:extLst>
                <a:ext uri="{FF2B5EF4-FFF2-40B4-BE49-F238E27FC236}">
                  <a16:creationId xmlns:a16="http://schemas.microsoft.com/office/drawing/2014/main" id="{02E2545E-36B7-4740-A096-CC44E16E4D8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47280" y="2537250"/>
              <a:ext cx="1458909" cy="309958"/>
            </a:xfrm>
            <a:prstGeom prst="rect">
              <a:avLst/>
            </a:prstGeom>
            <a:noFill/>
          </p:spPr>
          <p:txBody>
            <a:bodyPr wrap="none" lIns="288000" tIns="46800" rIns="90000" bIns="46800">
              <a:normAutofit fontScale="77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18" name="ïṧḷïḓê-TextBox 66">
              <a:extLst>
                <a:ext uri="{FF2B5EF4-FFF2-40B4-BE49-F238E27FC236}">
                  <a16:creationId xmlns:a16="http://schemas.microsoft.com/office/drawing/2014/main" id="{7B11C9F9-67DB-4748-8958-6628B5C5AF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47280" y="2851222"/>
              <a:ext cx="2462237" cy="556179"/>
            </a:xfrm>
            <a:prstGeom prst="rect">
              <a:avLst/>
            </a:prstGeom>
            <a:noFill/>
          </p:spPr>
          <p:txBody>
            <a:bodyPr wrap="square" lIns="288000" tIns="46800" rIns="90000" bIns="46800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11" name="Group 67">
            <a:extLst>
              <a:ext uri="{FF2B5EF4-FFF2-40B4-BE49-F238E27FC236}">
                <a16:creationId xmlns:a16="http://schemas.microsoft.com/office/drawing/2014/main" id="{74C93D66-D0FD-4E8C-BFF0-08B951F7A495}"/>
              </a:ext>
            </a:extLst>
          </p:cNvPr>
          <p:cNvGrpSpPr/>
          <p:nvPr/>
        </p:nvGrpSpPr>
        <p:grpSpPr>
          <a:xfrm>
            <a:off x="2028399" y="2468436"/>
            <a:ext cx="1846678" cy="652614"/>
            <a:chOff x="8747280" y="3998259"/>
            <a:chExt cx="2462237" cy="870152"/>
          </a:xfrm>
        </p:grpSpPr>
        <p:sp>
          <p:nvSpPr>
            <p:cNvPr id="15" name="ïṧḷïḓê-TextBox 68">
              <a:extLst>
                <a:ext uri="{FF2B5EF4-FFF2-40B4-BE49-F238E27FC236}">
                  <a16:creationId xmlns:a16="http://schemas.microsoft.com/office/drawing/2014/main" id="{9E835890-FB96-4318-853E-FAFD37677F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47280" y="3998259"/>
              <a:ext cx="1458909" cy="309958"/>
            </a:xfrm>
            <a:prstGeom prst="rect">
              <a:avLst/>
            </a:prstGeom>
            <a:noFill/>
          </p:spPr>
          <p:txBody>
            <a:bodyPr wrap="none" lIns="288000" tIns="46800" rIns="90000" bIns="46800">
              <a:normAutofit fontScale="77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16" name="ïṧḷïḓê-TextBox 69">
              <a:extLst>
                <a:ext uri="{FF2B5EF4-FFF2-40B4-BE49-F238E27FC236}">
                  <a16:creationId xmlns:a16="http://schemas.microsoft.com/office/drawing/2014/main" id="{9D293DA4-13AD-4ED7-9483-E07383917B2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47280" y="4312232"/>
              <a:ext cx="2462237" cy="556179"/>
            </a:xfrm>
            <a:prstGeom prst="rect">
              <a:avLst/>
            </a:prstGeom>
            <a:noFill/>
          </p:spPr>
          <p:txBody>
            <a:bodyPr wrap="square" lIns="288000" tIns="46800" rIns="90000" bIns="46800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12" name="Group 70">
            <a:extLst>
              <a:ext uri="{FF2B5EF4-FFF2-40B4-BE49-F238E27FC236}">
                <a16:creationId xmlns:a16="http://schemas.microsoft.com/office/drawing/2014/main" id="{5232A244-F6A3-42E6-8B52-01399EC1C368}"/>
              </a:ext>
            </a:extLst>
          </p:cNvPr>
          <p:cNvGrpSpPr/>
          <p:nvPr/>
        </p:nvGrpSpPr>
        <p:grpSpPr>
          <a:xfrm>
            <a:off x="2028399" y="3451462"/>
            <a:ext cx="1846678" cy="652614"/>
            <a:chOff x="8747280" y="3998259"/>
            <a:chExt cx="2462237" cy="870152"/>
          </a:xfrm>
        </p:grpSpPr>
        <p:sp>
          <p:nvSpPr>
            <p:cNvPr id="13" name="ïṧḷïḓê-TextBox 71">
              <a:extLst>
                <a:ext uri="{FF2B5EF4-FFF2-40B4-BE49-F238E27FC236}">
                  <a16:creationId xmlns:a16="http://schemas.microsoft.com/office/drawing/2014/main" id="{7FDA5A51-F16B-4BD1-B32F-74D68619650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47280" y="3998259"/>
              <a:ext cx="1458909" cy="309958"/>
            </a:xfrm>
            <a:prstGeom prst="rect">
              <a:avLst/>
            </a:prstGeom>
            <a:noFill/>
          </p:spPr>
          <p:txBody>
            <a:bodyPr wrap="none" lIns="288000" tIns="46800" rIns="90000" bIns="46800">
              <a:normAutofit fontScale="77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14" name="ïṧḷïḓê-TextBox 72">
              <a:extLst>
                <a:ext uri="{FF2B5EF4-FFF2-40B4-BE49-F238E27FC236}">
                  <a16:creationId xmlns:a16="http://schemas.microsoft.com/office/drawing/2014/main" id="{175BA2F5-280A-4AE5-B6E7-8003CA34624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47280" y="4312232"/>
              <a:ext cx="2462237" cy="556179"/>
            </a:xfrm>
            <a:prstGeom prst="rect">
              <a:avLst/>
            </a:prstGeom>
            <a:noFill/>
          </p:spPr>
          <p:txBody>
            <a:bodyPr wrap="square" lIns="288000" tIns="46800" rIns="90000" bIns="46800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sp>
        <p:nvSpPr>
          <p:cNvPr id="56" name="矩形 55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明年工作计划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6264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1ide-Rectangle 2">
            <a:extLst>
              <a:ext uri="{FF2B5EF4-FFF2-40B4-BE49-F238E27FC236}">
                <a16:creationId xmlns:a16="http://schemas.microsoft.com/office/drawing/2014/main" id="{A67169EC-4D05-4325-91DA-EF0AA99D4F09}"/>
              </a:ext>
            </a:extLst>
          </p:cNvPr>
          <p:cNvSpPr/>
          <p:nvPr/>
        </p:nvSpPr>
        <p:spPr>
          <a:xfrm>
            <a:off x="2923552" y="1061199"/>
            <a:ext cx="4913379" cy="67821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50000"/>
                </a:schemeClr>
              </a:gs>
              <a:gs pos="100000">
                <a:schemeClr val="bg1">
                  <a:lumMod val="8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iS1ide-Rectangle 3">
            <a:extLst>
              <a:ext uri="{FF2B5EF4-FFF2-40B4-BE49-F238E27FC236}">
                <a16:creationId xmlns:a16="http://schemas.microsoft.com/office/drawing/2014/main" id="{C74DD768-2424-4D99-921D-9049A2D0C52B}"/>
              </a:ext>
            </a:extLst>
          </p:cNvPr>
          <p:cNvSpPr/>
          <p:nvPr/>
        </p:nvSpPr>
        <p:spPr>
          <a:xfrm>
            <a:off x="2923552" y="1739826"/>
            <a:ext cx="3421422" cy="67821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50000"/>
                </a:schemeClr>
              </a:gs>
              <a:gs pos="100000">
                <a:schemeClr val="bg1">
                  <a:lumMod val="8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iS1ide-Rectangle 4">
            <a:extLst>
              <a:ext uri="{FF2B5EF4-FFF2-40B4-BE49-F238E27FC236}">
                <a16:creationId xmlns:a16="http://schemas.microsoft.com/office/drawing/2014/main" id="{D673A65F-7C3E-4F76-8743-C47763052C8E}"/>
              </a:ext>
            </a:extLst>
          </p:cNvPr>
          <p:cNvSpPr/>
          <p:nvPr/>
        </p:nvSpPr>
        <p:spPr>
          <a:xfrm>
            <a:off x="2923553" y="2418449"/>
            <a:ext cx="2049822" cy="67821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50000"/>
                </a:schemeClr>
              </a:gs>
              <a:gs pos="100000">
                <a:schemeClr val="bg1">
                  <a:lumMod val="8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iS1ide-Rectangle 5">
            <a:extLst>
              <a:ext uri="{FF2B5EF4-FFF2-40B4-BE49-F238E27FC236}">
                <a16:creationId xmlns:a16="http://schemas.microsoft.com/office/drawing/2014/main" id="{47006242-09BB-4D08-9780-7541A11EE364}"/>
              </a:ext>
            </a:extLst>
          </p:cNvPr>
          <p:cNvSpPr/>
          <p:nvPr/>
        </p:nvSpPr>
        <p:spPr>
          <a:xfrm>
            <a:off x="2923553" y="3082557"/>
            <a:ext cx="856815" cy="67821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lumMod val="95000"/>
                  <a:alpha val="50000"/>
                </a:schemeClr>
              </a:gs>
              <a:gs pos="100000">
                <a:schemeClr val="bg1">
                  <a:lumMod val="85000"/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9726CA-DC26-4A19-A974-707345BF317A}"/>
              </a:ext>
            </a:extLst>
          </p:cNvPr>
          <p:cNvGrpSpPr/>
          <p:nvPr/>
        </p:nvGrpSpPr>
        <p:grpSpPr>
          <a:xfrm>
            <a:off x="2859910" y="3696383"/>
            <a:ext cx="4977022" cy="128775"/>
            <a:chOff x="3649523" y="6019286"/>
            <a:chExt cx="6636028" cy="171700"/>
          </a:xfrm>
        </p:grpSpPr>
        <p:cxnSp>
          <p:nvCxnSpPr>
            <p:cNvPr id="64" name="iS1ide-Straight Connector 63">
              <a:extLst>
                <a:ext uri="{FF2B5EF4-FFF2-40B4-BE49-F238E27FC236}">
                  <a16:creationId xmlns:a16="http://schemas.microsoft.com/office/drawing/2014/main" id="{B5F677FE-8F8B-41B9-816A-CF5E9CAB76EF}"/>
                </a:ext>
              </a:extLst>
            </p:cNvPr>
            <p:cNvCxnSpPr/>
            <p:nvPr/>
          </p:nvCxnSpPr>
          <p:spPr>
            <a:xfrm>
              <a:off x="3805238" y="6105143"/>
              <a:ext cx="648031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ECDA84A-7C39-4867-9089-72BF12CA028A}"/>
                </a:ext>
              </a:extLst>
            </p:cNvPr>
            <p:cNvGrpSpPr/>
            <p:nvPr/>
          </p:nvGrpSpPr>
          <p:grpSpPr>
            <a:xfrm>
              <a:off x="3649523" y="6019286"/>
              <a:ext cx="172216" cy="171700"/>
              <a:chOff x="2138511" y="2464802"/>
              <a:chExt cx="354012" cy="352956"/>
            </a:xfrm>
            <a:solidFill>
              <a:schemeClr val="bg1">
                <a:lumMod val="50000"/>
              </a:schemeClr>
            </a:solidFill>
          </p:grpSpPr>
          <p:sp>
            <p:nvSpPr>
              <p:cNvPr id="66" name="iS1ide-Oval 65">
                <a:extLst>
                  <a:ext uri="{FF2B5EF4-FFF2-40B4-BE49-F238E27FC236}">
                    <a16:creationId xmlns:a16="http://schemas.microsoft.com/office/drawing/2014/main" id="{9C09A1C2-7AC5-4AF9-B2A9-EF00576CC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S1ide-Freeform: Shape 66">
                <a:extLst>
                  <a:ext uri="{FF2B5EF4-FFF2-40B4-BE49-F238E27FC236}">
                    <a16:creationId xmlns:a16="http://schemas.microsoft.com/office/drawing/2014/main" id="{C4F962F7-967A-44A0-8751-6FBE63F46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8" name="iS1ide-Straight Connector 7">
            <a:extLst>
              <a:ext uri="{FF2B5EF4-FFF2-40B4-BE49-F238E27FC236}">
                <a16:creationId xmlns:a16="http://schemas.microsoft.com/office/drawing/2014/main" id="{75C03A0A-4FBE-4E80-BCCD-829351946B6D}"/>
              </a:ext>
            </a:extLst>
          </p:cNvPr>
          <p:cNvCxnSpPr/>
          <p:nvPr/>
        </p:nvCxnSpPr>
        <p:spPr>
          <a:xfrm>
            <a:off x="2924486" y="3172729"/>
            <a:ext cx="0" cy="489814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D58CF75-6487-4E0C-889C-A2E4F765CBD1}"/>
              </a:ext>
            </a:extLst>
          </p:cNvPr>
          <p:cNvGrpSpPr/>
          <p:nvPr/>
        </p:nvGrpSpPr>
        <p:grpSpPr>
          <a:xfrm>
            <a:off x="1319614" y="3178387"/>
            <a:ext cx="1609459" cy="608713"/>
            <a:chOff x="2160509" y="5328629"/>
            <a:chExt cx="2145945" cy="811617"/>
          </a:xfrm>
        </p:grpSpPr>
        <p:sp>
          <p:nvSpPr>
            <p:cNvPr id="62" name="iS1ide-TextBox 61">
              <a:extLst>
                <a:ext uri="{FF2B5EF4-FFF2-40B4-BE49-F238E27FC236}">
                  <a16:creationId xmlns:a16="http://schemas.microsoft.com/office/drawing/2014/main" id="{7B0429C4-5827-490A-B611-9BF7F92641A4}"/>
                </a:ext>
              </a:extLst>
            </p:cNvPr>
            <p:cNvSpPr txBox="1"/>
            <p:nvPr/>
          </p:nvSpPr>
          <p:spPr>
            <a:xfrm>
              <a:off x="2160509" y="5328629"/>
              <a:ext cx="800218" cy="338554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/>
                <a:t>关键词</a:t>
              </a:r>
            </a:p>
          </p:txBody>
        </p:sp>
        <p:sp>
          <p:nvSpPr>
            <p:cNvPr id="63" name="iS1ide-Rectangle 62">
              <a:extLst>
                <a:ext uri="{FF2B5EF4-FFF2-40B4-BE49-F238E27FC236}">
                  <a16:creationId xmlns:a16="http://schemas.microsoft.com/office/drawing/2014/main" id="{C9FD4E31-FB5D-46EB-AE00-CF7118763C5F}"/>
                </a:ext>
              </a:extLst>
            </p:cNvPr>
            <p:cNvSpPr/>
            <p:nvPr/>
          </p:nvSpPr>
          <p:spPr>
            <a:xfrm>
              <a:off x="2160509" y="5586249"/>
              <a:ext cx="2145945" cy="553997"/>
            </a:xfrm>
            <a:prstGeom prst="rect">
              <a:avLst/>
            </a:prstGeom>
          </p:spPr>
          <p:txBody>
            <a:bodyPr wrap="square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sp>
        <p:nvSpPr>
          <p:cNvPr id="10" name="iS1ide-Freeform: Shape 9">
            <a:extLst>
              <a:ext uri="{FF2B5EF4-FFF2-40B4-BE49-F238E27FC236}">
                <a16:creationId xmlns:a16="http://schemas.microsoft.com/office/drawing/2014/main" id="{566CBFC3-A69A-43D8-8D0E-23877FE682A1}"/>
              </a:ext>
            </a:extLst>
          </p:cNvPr>
          <p:cNvSpPr>
            <a:spLocks/>
          </p:cNvSpPr>
          <p:nvPr/>
        </p:nvSpPr>
        <p:spPr bwMode="auto">
          <a:xfrm>
            <a:off x="922929" y="3325969"/>
            <a:ext cx="358636" cy="359861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CC2FD6-422E-438E-8D64-A8FF594AF273}"/>
              </a:ext>
            </a:extLst>
          </p:cNvPr>
          <p:cNvGrpSpPr/>
          <p:nvPr/>
        </p:nvGrpSpPr>
        <p:grpSpPr>
          <a:xfrm>
            <a:off x="2859910" y="3020154"/>
            <a:ext cx="4977022" cy="128775"/>
            <a:chOff x="3649523" y="5117648"/>
            <a:chExt cx="6636028" cy="171700"/>
          </a:xfrm>
        </p:grpSpPr>
        <p:cxnSp>
          <p:nvCxnSpPr>
            <p:cNvPr id="58" name="iS1ide-Straight Connector 57">
              <a:extLst>
                <a:ext uri="{FF2B5EF4-FFF2-40B4-BE49-F238E27FC236}">
                  <a16:creationId xmlns:a16="http://schemas.microsoft.com/office/drawing/2014/main" id="{E95D916B-DB4A-4D80-A071-70BA55750025}"/>
                </a:ext>
              </a:extLst>
            </p:cNvPr>
            <p:cNvCxnSpPr/>
            <p:nvPr/>
          </p:nvCxnSpPr>
          <p:spPr>
            <a:xfrm>
              <a:off x="3805238" y="5193171"/>
              <a:ext cx="648031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5F6562C-563A-4EA0-A192-3F71695CA217}"/>
                </a:ext>
              </a:extLst>
            </p:cNvPr>
            <p:cNvGrpSpPr/>
            <p:nvPr/>
          </p:nvGrpSpPr>
          <p:grpSpPr>
            <a:xfrm>
              <a:off x="3649523" y="5117648"/>
              <a:ext cx="172216" cy="171700"/>
              <a:chOff x="2138511" y="2464802"/>
              <a:chExt cx="354012" cy="352956"/>
            </a:xfrm>
            <a:solidFill>
              <a:schemeClr val="bg1">
                <a:lumMod val="50000"/>
              </a:schemeClr>
            </a:solidFill>
          </p:grpSpPr>
          <p:sp>
            <p:nvSpPr>
              <p:cNvPr id="60" name="iS1ide-Oval 59">
                <a:extLst>
                  <a:ext uri="{FF2B5EF4-FFF2-40B4-BE49-F238E27FC236}">
                    <a16:creationId xmlns:a16="http://schemas.microsoft.com/office/drawing/2014/main" id="{CC612490-F7D2-424F-9361-D480150D0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S1ide-Freeform: Shape 60">
                <a:extLst>
                  <a:ext uri="{FF2B5EF4-FFF2-40B4-BE49-F238E27FC236}">
                    <a16:creationId xmlns:a16="http://schemas.microsoft.com/office/drawing/2014/main" id="{B5BECE66-A309-4309-861F-7E5CF563C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12" name="iS1ide-Straight Connector 11">
            <a:extLst>
              <a:ext uri="{FF2B5EF4-FFF2-40B4-BE49-F238E27FC236}">
                <a16:creationId xmlns:a16="http://schemas.microsoft.com/office/drawing/2014/main" id="{26EE3412-AE04-4C53-AC46-CC511CB5755A}"/>
              </a:ext>
            </a:extLst>
          </p:cNvPr>
          <p:cNvCxnSpPr/>
          <p:nvPr/>
        </p:nvCxnSpPr>
        <p:spPr>
          <a:xfrm>
            <a:off x="2924486" y="2496500"/>
            <a:ext cx="0" cy="489814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201CE4-D56C-4BEE-AD8E-9442D3A6C5B3}"/>
              </a:ext>
            </a:extLst>
          </p:cNvPr>
          <p:cNvGrpSpPr/>
          <p:nvPr/>
        </p:nvGrpSpPr>
        <p:grpSpPr>
          <a:xfrm>
            <a:off x="2859910" y="2349132"/>
            <a:ext cx="4977022" cy="128775"/>
            <a:chOff x="3649523" y="4222952"/>
            <a:chExt cx="6636028" cy="171700"/>
          </a:xfrm>
        </p:grpSpPr>
        <p:cxnSp>
          <p:nvCxnSpPr>
            <p:cNvPr id="54" name="iS1ide-Straight Connector 53">
              <a:extLst>
                <a:ext uri="{FF2B5EF4-FFF2-40B4-BE49-F238E27FC236}">
                  <a16:creationId xmlns:a16="http://schemas.microsoft.com/office/drawing/2014/main" id="{DACAD36D-E27C-4DA7-AF53-B2DC017E3D0C}"/>
                </a:ext>
              </a:extLst>
            </p:cNvPr>
            <p:cNvCxnSpPr/>
            <p:nvPr/>
          </p:nvCxnSpPr>
          <p:spPr>
            <a:xfrm>
              <a:off x="3805238" y="4308809"/>
              <a:ext cx="648031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7DEFE5C-D61A-4C26-9C9F-5020D12E9E82}"/>
                </a:ext>
              </a:extLst>
            </p:cNvPr>
            <p:cNvGrpSpPr/>
            <p:nvPr/>
          </p:nvGrpSpPr>
          <p:grpSpPr>
            <a:xfrm>
              <a:off x="3649523" y="4222952"/>
              <a:ext cx="172216" cy="171700"/>
              <a:chOff x="2138511" y="2464802"/>
              <a:chExt cx="354012" cy="352956"/>
            </a:xfrm>
            <a:solidFill>
              <a:schemeClr val="bg1">
                <a:lumMod val="50000"/>
              </a:schemeClr>
            </a:solidFill>
          </p:grpSpPr>
          <p:sp>
            <p:nvSpPr>
              <p:cNvPr id="56" name="iS1ide-Oval 55">
                <a:extLst>
                  <a:ext uri="{FF2B5EF4-FFF2-40B4-BE49-F238E27FC236}">
                    <a16:creationId xmlns:a16="http://schemas.microsoft.com/office/drawing/2014/main" id="{7E537DBF-7524-4C3C-B20A-C1ACF1052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S1ide-Freeform: Shape 56">
                <a:extLst>
                  <a:ext uri="{FF2B5EF4-FFF2-40B4-BE49-F238E27FC236}">
                    <a16:creationId xmlns:a16="http://schemas.microsoft.com/office/drawing/2014/main" id="{02564BA8-ADE0-4673-BDAF-EA4DC67DF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14" name="iS1ide-Straight Connector 13">
            <a:extLst>
              <a:ext uri="{FF2B5EF4-FFF2-40B4-BE49-F238E27FC236}">
                <a16:creationId xmlns:a16="http://schemas.microsoft.com/office/drawing/2014/main" id="{D460788B-D13F-44AC-960F-93E5DB378DE9}"/>
              </a:ext>
            </a:extLst>
          </p:cNvPr>
          <p:cNvCxnSpPr/>
          <p:nvPr/>
        </p:nvCxnSpPr>
        <p:spPr>
          <a:xfrm>
            <a:off x="2924486" y="1819501"/>
            <a:ext cx="0" cy="489814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5B7E5-31B2-46B2-A540-48214132820F}"/>
              </a:ext>
            </a:extLst>
          </p:cNvPr>
          <p:cNvGrpSpPr/>
          <p:nvPr/>
        </p:nvGrpSpPr>
        <p:grpSpPr>
          <a:xfrm>
            <a:off x="2859910" y="1672133"/>
            <a:ext cx="4977022" cy="128775"/>
            <a:chOff x="3649523" y="3320286"/>
            <a:chExt cx="6636028" cy="171700"/>
          </a:xfrm>
        </p:grpSpPr>
        <p:cxnSp>
          <p:nvCxnSpPr>
            <p:cNvPr id="50" name="iS1ide-Straight Connector 49">
              <a:extLst>
                <a:ext uri="{FF2B5EF4-FFF2-40B4-BE49-F238E27FC236}">
                  <a16:creationId xmlns:a16="http://schemas.microsoft.com/office/drawing/2014/main" id="{5B4485C7-AAB7-4E4A-8167-402F421427DB}"/>
                </a:ext>
              </a:extLst>
            </p:cNvPr>
            <p:cNvCxnSpPr/>
            <p:nvPr/>
          </p:nvCxnSpPr>
          <p:spPr>
            <a:xfrm>
              <a:off x="3805238" y="3416564"/>
              <a:ext cx="648031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D6B68FA-02AB-4CFE-8C12-F0FA55905546}"/>
                </a:ext>
              </a:extLst>
            </p:cNvPr>
            <p:cNvGrpSpPr/>
            <p:nvPr/>
          </p:nvGrpSpPr>
          <p:grpSpPr>
            <a:xfrm>
              <a:off x="3649523" y="3320286"/>
              <a:ext cx="172216" cy="171700"/>
              <a:chOff x="2138511" y="2464802"/>
              <a:chExt cx="354012" cy="352956"/>
            </a:xfrm>
            <a:solidFill>
              <a:schemeClr val="bg1">
                <a:lumMod val="50000"/>
              </a:schemeClr>
            </a:solidFill>
          </p:grpSpPr>
          <p:sp>
            <p:nvSpPr>
              <p:cNvPr id="52" name="iS1ide-Oval 51">
                <a:extLst>
                  <a:ext uri="{FF2B5EF4-FFF2-40B4-BE49-F238E27FC236}">
                    <a16:creationId xmlns:a16="http://schemas.microsoft.com/office/drawing/2014/main" id="{E7E77993-67A8-4875-ACB2-C7D2ADCF6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S1ide-Freeform: Shape 52">
                <a:extLst>
                  <a:ext uri="{FF2B5EF4-FFF2-40B4-BE49-F238E27FC236}">
                    <a16:creationId xmlns:a16="http://schemas.microsoft.com/office/drawing/2014/main" id="{516F36BE-6643-46FC-9767-7C43DB77A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16" name="iS1ide-Straight Connector 15">
            <a:extLst>
              <a:ext uri="{FF2B5EF4-FFF2-40B4-BE49-F238E27FC236}">
                <a16:creationId xmlns:a16="http://schemas.microsoft.com/office/drawing/2014/main" id="{C52907AF-12DE-49BE-8A93-1C1C935AB8EF}"/>
              </a:ext>
            </a:extLst>
          </p:cNvPr>
          <p:cNvCxnSpPr/>
          <p:nvPr/>
        </p:nvCxnSpPr>
        <p:spPr>
          <a:xfrm>
            <a:off x="2924486" y="1145393"/>
            <a:ext cx="0" cy="489814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5E9A27-8C22-46A7-B5A8-9FEFD761C615}"/>
              </a:ext>
            </a:extLst>
          </p:cNvPr>
          <p:cNvGrpSpPr/>
          <p:nvPr/>
        </p:nvGrpSpPr>
        <p:grpSpPr>
          <a:xfrm>
            <a:off x="2859910" y="998025"/>
            <a:ext cx="4977022" cy="128775"/>
            <a:chOff x="3649523" y="2421476"/>
            <a:chExt cx="6636028" cy="171700"/>
          </a:xfrm>
        </p:grpSpPr>
        <p:cxnSp>
          <p:nvCxnSpPr>
            <p:cNvPr id="46" name="iS1ide-Straight Connector 45">
              <a:extLst>
                <a:ext uri="{FF2B5EF4-FFF2-40B4-BE49-F238E27FC236}">
                  <a16:creationId xmlns:a16="http://schemas.microsoft.com/office/drawing/2014/main" id="{E3337537-823D-40BF-81B5-A4F631E2CC89}"/>
                </a:ext>
              </a:extLst>
            </p:cNvPr>
            <p:cNvCxnSpPr/>
            <p:nvPr/>
          </p:nvCxnSpPr>
          <p:spPr>
            <a:xfrm>
              <a:off x="3805238" y="2511334"/>
              <a:ext cx="648031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37CF03D-2171-40FF-A57C-DDA5E086D6A7}"/>
                </a:ext>
              </a:extLst>
            </p:cNvPr>
            <p:cNvGrpSpPr/>
            <p:nvPr/>
          </p:nvGrpSpPr>
          <p:grpSpPr>
            <a:xfrm>
              <a:off x="3649523" y="2421476"/>
              <a:ext cx="172216" cy="171700"/>
              <a:chOff x="2138511" y="2464802"/>
              <a:chExt cx="354012" cy="352956"/>
            </a:xfrm>
            <a:solidFill>
              <a:schemeClr val="bg1">
                <a:lumMod val="50000"/>
              </a:schemeClr>
            </a:solidFill>
          </p:grpSpPr>
          <p:sp>
            <p:nvSpPr>
              <p:cNvPr id="48" name="iS1ide-Oval 47">
                <a:extLst>
                  <a:ext uri="{FF2B5EF4-FFF2-40B4-BE49-F238E27FC236}">
                    <a16:creationId xmlns:a16="http://schemas.microsoft.com/office/drawing/2014/main" id="{AC296E1E-1CEE-4FB4-B359-93B8E16DB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1ide-Freeform: Shape 48">
                <a:extLst>
                  <a:ext uri="{FF2B5EF4-FFF2-40B4-BE49-F238E27FC236}">
                    <a16:creationId xmlns:a16="http://schemas.microsoft.com/office/drawing/2014/main" id="{6C2D77ED-325F-4535-A19E-E28F2D5D3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4F68B1-60FF-44FE-B3A7-2C87361ECC23}"/>
              </a:ext>
            </a:extLst>
          </p:cNvPr>
          <p:cNvGrpSpPr/>
          <p:nvPr/>
        </p:nvGrpSpPr>
        <p:grpSpPr>
          <a:xfrm>
            <a:off x="1319614" y="2384228"/>
            <a:ext cx="1609459" cy="608714"/>
            <a:chOff x="2160509" y="4269749"/>
            <a:chExt cx="2145945" cy="811618"/>
          </a:xfrm>
        </p:grpSpPr>
        <p:sp>
          <p:nvSpPr>
            <p:cNvPr id="44" name="iS1ide-TextBox 43">
              <a:extLst>
                <a:ext uri="{FF2B5EF4-FFF2-40B4-BE49-F238E27FC236}">
                  <a16:creationId xmlns:a16="http://schemas.microsoft.com/office/drawing/2014/main" id="{EFE0F896-4F58-4948-AF97-36E9AC657C51}"/>
                </a:ext>
              </a:extLst>
            </p:cNvPr>
            <p:cNvSpPr txBox="1"/>
            <p:nvPr/>
          </p:nvSpPr>
          <p:spPr>
            <a:xfrm>
              <a:off x="2160509" y="4269749"/>
              <a:ext cx="800218" cy="338554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/>
                <a:t>关键词</a:t>
              </a:r>
            </a:p>
          </p:txBody>
        </p:sp>
        <p:sp>
          <p:nvSpPr>
            <p:cNvPr id="45" name="iS1ide-Rectangle 44">
              <a:extLst>
                <a:ext uri="{FF2B5EF4-FFF2-40B4-BE49-F238E27FC236}">
                  <a16:creationId xmlns:a16="http://schemas.microsoft.com/office/drawing/2014/main" id="{A2F8E5E0-0562-4F99-A955-8CB6E68B85AE}"/>
                </a:ext>
              </a:extLst>
            </p:cNvPr>
            <p:cNvSpPr/>
            <p:nvPr/>
          </p:nvSpPr>
          <p:spPr>
            <a:xfrm>
              <a:off x="2160509" y="4527370"/>
              <a:ext cx="2145945" cy="553997"/>
            </a:xfrm>
            <a:prstGeom prst="rect">
              <a:avLst/>
            </a:prstGeom>
          </p:spPr>
          <p:txBody>
            <a:bodyPr wrap="square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3DCF3-54BF-42F5-AE78-121B92149633}"/>
              </a:ext>
            </a:extLst>
          </p:cNvPr>
          <p:cNvGrpSpPr/>
          <p:nvPr/>
        </p:nvGrpSpPr>
        <p:grpSpPr>
          <a:xfrm>
            <a:off x="1319614" y="1705198"/>
            <a:ext cx="1609459" cy="608714"/>
            <a:chOff x="2160509" y="3364374"/>
            <a:chExt cx="2145945" cy="811618"/>
          </a:xfrm>
        </p:grpSpPr>
        <p:sp>
          <p:nvSpPr>
            <p:cNvPr id="42" name="iS1ide-TextBox 41">
              <a:extLst>
                <a:ext uri="{FF2B5EF4-FFF2-40B4-BE49-F238E27FC236}">
                  <a16:creationId xmlns:a16="http://schemas.microsoft.com/office/drawing/2014/main" id="{A6825C78-5778-4116-A757-A4E0F116A78B}"/>
                </a:ext>
              </a:extLst>
            </p:cNvPr>
            <p:cNvSpPr txBox="1"/>
            <p:nvPr/>
          </p:nvSpPr>
          <p:spPr>
            <a:xfrm>
              <a:off x="2160509" y="3364374"/>
              <a:ext cx="800218" cy="338554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/>
                <a:t>关键词</a:t>
              </a:r>
            </a:p>
          </p:txBody>
        </p:sp>
        <p:sp>
          <p:nvSpPr>
            <p:cNvPr id="43" name="iS1ide-Rectangle 42">
              <a:extLst>
                <a:ext uri="{FF2B5EF4-FFF2-40B4-BE49-F238E27FC236}">
                  <a16:creationId xmlns:a16="http://schemas.microsoft.com/office/drawing/2014/main" id="{7A4C3214-FE45-4004-99DD-510D49B2A5E2}"/>
                </a:ext>
              </a:extLst>
            </p:cNvPr>
            <p:cNvSpPr/>
            <p:nvPr/>
          </p:nvSpPr>
          <p:spPr>
            <a:xfrm>
              <a:off x="2160509" y="3621995"/>
              <a:ext cx="2145945" cy="553997"/>
            </a:xfrm>
            <a:prstGeom prst="rect">
              <a:avLst/>
            </a:prstGeom>
          </p:spPr>
          <p:txBody>
            <a:bodyPr wrap="square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5E754C-BF82-4771-A2AD-6C0730EA0929}"/>
              </a:ext>
            </a:extLst>
          </p:cNvPr>
          <p:cNvGrpSpPr/>
          <p:nvPr/>
        </p:nvGrpSpPr>
        <p:grpSpPr>
          <a:xfrm>
            <a:off x="952037" y="2577448"/>
            <a:ext cx="299516" cy="320609"/>
            <a:chOff x="6138863" y="1941513"/>
            <a:chExt cx="450850" cy="482600"/>
          </a:xfrm>
          <a:solidFill>
            <a:schemeClr val="accent2"/>
          </a:solidFill>
        </p:grpSpPr>
        <p:sp>
          <p:nvSpPr>
            <p:cNvPr id="39" name="iS1ide-Freeform: Shape 38">
              <a:extLst>
                <a:ext uri="{FF2B5EF4-FFF2-40B4-BE49-F238E27FC236}">
                  <a16:creationId xmlns:a16="http://schemas.microsoft.com/office/drawing/2014/main" id="{4F4BB240-6B15-40C3-B121-D46F8060F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1941513"/>
              <a:ext cx="450850" cy="482600"/>
            </a:xfrm>
            <a:custGeom>
              <a:avLst/>
              <a:gdLst>
                <a:gd name="T0" fmla="*/ 104 w 120"/>
                <a:gd name="T1" fmla="*/ 0 h 128"/>
                <a:gd name="T2" fmla="*/ 16 w 120"/>
                <a:gd name="T3" fmla="*/ 0 h 128"/>
                <a:gd name="T4" fmla="*/ 0 w 120"/>
                <a:gd name="T5" fmla="*/ 16 h 128"/>
                <a:gd name="T6" fmla="*/ 0 w 120"/>
                <a:gd name="T7" fmla="*/ 112 h 128"/>
                <a:gd name="T8" fmla="*/ 16 w 120"/>
                <a:gd name="T9" fmla="*/ 128 h 128"/>
                <a:gd name="T10" fmla="*/ 104 w 120"/>
                <a:gd name="T11" fmla="*/ 128 h 128"/>
                <a:gd name="T12" fmla="*/ 120 w 120"/>
                <a:gd name="T13" fmla="*/ 112 h 128"/>
                <a:gd name="T14" fmla="*/ 120 w 120"/>
                <a:gd name="T15" fmla="*/ 16 h 128"/>
                <a:gd name="T16" fmla="*/ 104 w 120"/>
                <a:gd name="T17" fmla="*/ 0 h 128"/>
                <a:gd name="T18" fmla="*/ 112 w 120"/>
                <a:gd name="T19" fmla="*/ 112 h 128"/>
                <a:gd name="T20" fmla="*/ 104 w 120"/>
                <a:gd name="T21" fmla="*/ 120 h 128"/>
                <a:gd name="T22" fmla="*/ 16 w 120"/>
                <a:gd name="T23" fmla="*/ 120 h 128"/>
                <a:gd name="T24" fmla="*/ 8 w 120"/>
                <a:gd name="T25" fmla="*/ 112 h 128"/>
                <a:gd name="T26" fmla="*/ 8 w 120"/>
                <a:gd name="T27" fmla="*/ 16 h 128"/>
                <a:gd name="T28" fmla="*/ 16 w 120"/>
                <a:gd name="T29" fmla="*/ 8 h 128"/>
                <a:gd name="T30" fmla="*/ 104 w 120"/>
                <a:gd name="T31" fmla="*/ 8 h 128"/>
                <a:gd name="T32" fmla="*/ 112 w 120"/>
                <a:gd name="T33" fmla="*/ 16 h 128"/>
                <a:gd name="T34" fmla="*/ 112 w 120"/>
                <a:gd name="T35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0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13" y="128"/>
                    <a:pt x="120" y="121"/>
                    <a:pt x="120" y="112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7"/>
                    <a:pt x="113" y="0"/>
                    <a:pt x="104" y="0"/>
                  </a:cubicBezTo>
                  <a:close/>
                  <a:moveTo>
                    <a:pt x="112" y="112"/>
                  </a:moveTo>
                  <a:cubicBezTo>
                    <a:pt x="112" y="116"/>
                    <a:pt x="108" y="120"/>
                    <a:pt x="104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8" y="8"/>
                    <a:pt x="112" y="12"/>
                    <a:pt x="112" y="16"/>
                  </a:cubicBezTo>
                  <a:lnTo>
                    <a:pt x="112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S1ide-Freeform: Shape 39">
              <a:extLst>
                <a:ext uri="{FF2B5EF4-FFF2-40B4-BE49-F238E27FC236}">
                  <a16:creationId xmlns:a16="http://schemas.microsoft.com/office/drawing/2014/main" id="{B16F8F09-5B25-42D0-ADF0-465EA2A2C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188" y="2001838"/>
              <a:ext cx="330200" cy="301625"/>
            </a:xfrm>
            <a:custGeom>
              <a:avLst/>
              <a:gdLst>
                <a:gd name="T0" fmla="*/ 84 w 88"/>
                <a:gd name="T1" fmla="*/ 0 h 80"/>
                <a:gd name="T2" fmla="*/ 4 w 88"/>
                <a:gd name="T3" fmla="*/ 0 h 80"/>
                <a:gd name="T4" fmla="*/ 0 w 88"/>
                <a:gd name="T5" fmla="*/ 4 h 80"/>
                <a:gd name="T6" fmla="*/ 0 w 88"/>
                <a:gd name="T7" fmla="*/ 76 h 80"/>
                <a:gd name="T8" fmla="*/ 4 w 88"/>
                <a:gd name="T9" fmla="*/ 80 h 80"/>
                <a:gd name="T10" fmla="*/ 84 w 88"/>
                <a:gd name="T11" fmla="*/ 80 h 80"/>
                <a:gd name="T12" fmla="*/ 88 w 88"/>
                <a:gd name="T13" fmla="*/ 76 h 80"/>
                <a:gd name="T14" fmla="*/ 88 w 88"/>
                <a:gd name="T15" fmla="*/ 4 h 80"/>
                <a:gd name="T16" fmla="*/ 84 w 88"/>
                <a:gd name="T17" fmla="*/ 0 h 80"/>
                <a:gd name="T18" fmla="*/ 84 w 88"/>
                <a:gd name="T19" fmla="*/ 4 h 80"/>
                <a:gd name="T20" fmla="*/ 84 w 88"/>
                <a:gd name="T21" fmla="*/ 59 h 80"/>
                <a:gd name="T22" fmla="*/ 71 w 88"/>
                <a:gd name="T23" fmla="*/ 45 h 80"/>
                <a:gd name="T24" fmla="*/ 68 w 88"/>
                <a:gd name="T25" fmla="*/ 44 h 80"/>
                <a:gd name="T26" fmla="*/ 65 w 88"/>
                <a:gd name="T27" fmla="*/ 45 h 80"/>
                <a:gd name="T28" fmla="*/ 55 w 88"/>
                <a:gd name="T29" fmla="*/ 57 h 80"/>
                <a:gd name="T30" fmla="*/ 23 w 88"/>
                <a:gd name="T31" fmla="*/ 21 h 80"/>
                <a:gd name="T32" fmla="*/ 20 w 88"/>
                <a:gd name="T33" fmla="*/ 20 h 80"/>
                <a:gd name="T34" fmla="*/ 17 w 88"/>
                <a:gd name="T35" fmla="*/ 21 h 80"/>
                <a:gd name="T36" fmla="*/ 4 w 88"/>
                <a:gd name="T37" fmla="*/ 36 h 80"/>
                <a:gd name="T38" fmla="*/ 4 w 88"/>
                <a:gd name="T39" fmla="*/ 4 h 80"/>
                <a:gd name="T40" fmla="*/ 84 w 88"/>
                <a:gd name="T41" fmla="*/ 4 h 80"/>
                <a:gd name="T42" fmla="*/ 4 w 88"/>
                <a:gd name="T43" fmla="*/ 42 h 80"/>
                <a:gd name="T44" fmla="*/ 20 w 88"/>
                <a:gd name="T45" fmla="*/ 24 h 80"/>
                <a:gd name="T46" fmla="*/ 52 w 88"/>
                <a:gd name="T47" fmla="*/ 61 h 80"/>
                <a:gd name="T48" fmla="*/ 55 w 88"/>
                <a:gd name="T49" fmla="*/ 63 h 80"/>
                <a:gd name="T50" fmla="*/ 66 w 88"/>
                <a:gd name="T51" fmla="*/ 76 h 80"/>
                <a:gd name="T52" fmla="*/ 4 w 88"/>
                <a:gd name="T53" fmla="*/ 76 h 80"/>
                <a:gd name="T54" fmla="*/ 4 w 88"/>
                <a:gd name="T55" fmla="*/ 42 h 80"/>
                <a:gd name="T56" fmla="*/ 71 w 88"/>
                <a:gd name="T57" fmla="*/ 76 h 80"/>
                <a:gd name="T58" fmla="*/ 57 w 88"/>
                <a:gd name="T59" fmla="*/ 60 h 80"/>
                <a:gd name="T60" fmla="*/ 68 w 88"/>
                <a:gd name="T61" fmla="*/ 48 h 80"/>
                <a:gd name="T62" fmla="*/ 84 w 88"/>
                <a:gd name="T63" fmla="*/ 66 h 80"/>
                <a:gd name="T64" fmla="*/ 84 w 88"/>
                <a:gd name="T65" fmla="*/ 76 h 80"/>
                <a:gd name="T66" fmla="*/ 71 w 88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0">
                  <a:moveTo>
                    <a:pt x="8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6" y="80"/>
                    <a:pt x="88" y="78"/>
                    <a:pt x="88" y="7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lose/>
                  <a:moveTo>
                    <a:pt x="84" y="4"/>
                  </a:moveTo>
                  <a:cubicBezTo>
                    <a:pt x="84" y="59"/>
                    <a:pt x="84" y="59"/>
                    <a:pt x="84" y="59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0" y="44"/>
                    <a:pt x="69" y="44"/>
                    <a:pt x="68" y="44"/>
                  </a:cubicBezTo>
                  <a:cubicBezTo>
                    <a:pt x="67" y="44"/>
                    <a:pt x="66" y="44"/>
                    <a:pt x="65" y="45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1" y="20"/>
                    <a:pt x="20" y="20"/>
                  </a:cubicBezTo>
                  <a:cubicBezTo>
                    <a:pt x="19" y="20"/>
                    <a:pt x="18" y="20"/>
                    <a:pt x="17" y="2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4" y="4"/>
                  </a:lnTo>
                  <a:close/>
                  <a:moveTo>
                    <a:pt x="4" y="42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4" y="76"/>
                    <a:pt x="4" y="76"/>
                    <a:pt x="4" y="76"/>
                  </a:cubicBezTo>
                  <a:lnTo>
                    <a:pt x="4" y="42"/>
                  </a:lnTo>
                  <a:close/>
                  <a:moveTo>
                    <a:pt x="71" y="76"/>
                  </a:moveTo>
                  <a:cubicBezTo>
                    <a:pt x="57" y="60"/>
                    <a:pt x="57" y="60"/>
                    <a:pt x="57" y="60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76"/>
                    <a:pt x="84" y="76"/>
                    <a:pt x="84" y="76"/>
                  </a:cubicBezTo>
                  <a:lnTo>
                    <a:pt x="71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1ide-Freeform: Shape 40">
              <a:extLst>
                <a:ext uri="{FF2B5EF4-FFF2-40B4-BE49-F238E27FC236}">
                  <a16:creationId xmlns:a16="http://schemas.microsoft.com/office/drawing/2014/main" id="{B76CD55F-E6B4-404B-802F-7DEB2B26B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575" y="2047876"/>
              <a:ext cx="90487" cy="90488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F23F20-3456-45C0-8522-AEAE58BD2101}"/>
              </a:ext>
            </a:extLst>
          </p:cNvPr>
          <p:cNvGrpSpPr/>
          <p:nvPr/>
        </p:nvGrpSpPr>
        <p:grpSpPr>
          <a:xfrm>
            <a:off x="965163" y="1943523"/>
            <a:ext cx="292261" cy="293225"/>
            <a:chOff x="4198938" y="2905126"/>
            <a:chExt cx="481012" cy="482600"/>
          </a:xfrm>
          <a:solidFill>
            <a:schemeClr val="accent3"/>
          </a:solidFill>
        </p:grpSpPr>
        <p:sp>
          <p:nvSpPr>
            <p:cNvPr id="36" name="iS1ide-Freeform: Shape 35">
              <a:extLst>
                <a:ext uri="{FF2B5EF4-FFF2-40B4-BE49-F238E27FC236}">
                  <a16:creationId xmlns:a16="http://schemas.microsoft.com/office/drawing/2014/main" id="{9988E1E4-841D-48B4-846F-3F8A103C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9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S1ide-Freeform: Shape 36">
              <a:extLst>
                <a:ext uri="{FF2B5EF4-FFF2-40B4-BE49-F238E27FC236}">
                  <a16:creationId xmlns:a16="http://schemas.microsoft.com/office/drawing/2014/main" id="{33010E42-EB93-46AD-B87B-6E1E45B41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S1ide-Freeform: Shape 37">
              <a:extLst>
                <a:ext uri="{FF2B5EF4-FFF2-40B4-BE49-F238E27FC236}">
                  <a16:creationId xmlns:a16="http://schemas.microsoft.com/office/drawing/2014/main" id="{D3BC4FBE-9AB7-47B7-BAA3-FDF75DA66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2905126"/>
              <a:ext cx="150812" cy="482600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9E947A-411A-453D-86CD-D69881506F8A}"/>
              </a:ext>
            </a:extLst>
          </p:cNvPr>
          <p:cNvGrpSpPr/>
          <p:nvPr/>
        </p:nvGrpSpPr>
        <p:grpSpPr>
          <a:xfrm>
            <a:off x="948158" y="1204502"/>
            <a:ext cx="372665" cy="350044"/>
            <a:chOff x="5160963" y="4846638"/>
            <a:chExt cx="496887" cy="466725"/>
          </a:xfrm>
          <a:solidFill>
            <a:schemeClr val="accent5"/>
          </a:solidFill>
        </p:grpSpPr>
        <p:sp>
          <p:nvSpPr>
            <p:cNvPr id="34" name="iS1ide-Oval 33">
              <a:extLst>
                <a:ext uri="{FF2B5EF4-FFF2-40B4-BE49-F238E27FC236}">
                  <a16:creationId xmlns:a16="http://schemas.microsoft.com/office/drawing/2014/main" id="{541321C4-6CAC-4DCA-B339-3578A1D2B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263" y="5102226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S1ide-Freeform: Shape 34">
              <a:extLst>
                <a:ext uri="{FF2B5EF4-FFF2-40B4-BE49-F238E27FC236}">
                  <a16:creationId xmlns:a16="http://schemas.microsoft.com/office/drawing/2014/main" id="{22D1F698-5888-4A60-BADC-4B8B019C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963" y="4846638"/>
              <a:ext cx="496887" cy="466725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585E21-F6D4-4BB8-A43C-4645318DE4A0}"/>
              </a:ext>
            </a:extLst>
          </p:cNvPr>
          <p:cNvGrpSpPr/>
          <p:nvPr/>
        </p:nvGrpSpPr>
        <p:grpSpPr>
          <a:xfrm>
            <a:off x="1319615" y="1013372"/>
            <a:ext cx="1609459" cy="614617"/>
            <a:chOff x="2160509" y="2441937"/>
            <a:chExt cx="2145945" cy="819488"/>
          </a:xfrm>
        </p:grpSpPr>
        <p:sp>
          <p:nvSpPr>
            <p:cNvPr id="32" name="iS1ide-Rectangle 31">
              <a:extLst>
                <a:ext uri="{FF2B5EF4-FFF2-40B4-BE49-F238E27FC236}">
                  <a16:creationId xmlns:a16="http://schemas.microsoft.com/office/drawing/2014/main" id="{D5D0E6F1-868B-4957-961F-8BDF6B7216EE}"/>
                </a:ext>
              </a:extLst>
            </p:cNvPr>
            <p:cNvSpPr/>
            <p:nvPr/>
          </p:nvSpPr>
          <p:spPr>
            <a:xfrm>
              <a:off x="2160509" y="2707428"/>
              <a:ext cx="2145945" cy="553997"/>
            </a:xfrm>
            <a:prstGeom prst="rect">
              <a:avLst/>
            </a:prstGeom>
          </p:spPr>
          <p:txBody>
            <a:bodyPr wrap="square"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  <p:sp>
          <p:nvSpPr>
            <p:cNvPr id="33" name="iS1ide-TextBox 32">
              <a:extLst>
                <a:ext uri="{FF2B5EF4-FFF2-40B4-BE49-F238E27FC236}">
                  <a16:creationId xmlns:a16="http://schemas.microsoft.com/office/drawing/2014/main" id="{F7E88DE2-518F-4B88-949C-50C38E5A1CF2}"/>
                </a:ext>
              </a:extLst>
            </p:cNvPr>
            <p:cNvSpPr txBox="1"/>
            <p:nvPr/>
          </p:nvSpPr>
          <p:spPr>
            <a:xfrm>
              <a:off x="2160509" y="2441937"/>
              <a:ext cx="800218" cy="338554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/>
                <a:t>关键词</a:t>
              </a:r>
            </a:p>
          </p:txBody>
        </p:sp>
      </p:grpSp>
      <p:sp>
        <p:nvSpPr>
          <p:cNvPr id="24" name="iS1ide-TextBox 23">
            <a:extLst>
              <a:ext uri="{FF2B5EF4-FFF2-40B4-BE49-F238E27FC236}">
                <a16:creationId xmlns:a16="http://schemas.microsoft.com/office/drawing/2014/main" id="{CFD59CA9-713F-45D4-BC59-48F73DAA42E6}"/>
              </a:ext>
            </a:extLst>
          </p:cNvPr>
          <p:cNvSpPr txBox="1"/>
          <p:nvPr/>
        </p:nvSpPr>
        <p:spPr>
          <a:xfrm>
            <a:off x="3464323" y="3891560"/>
            <a:ext cx="600164" cy="253916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关键词</a:t>
            </a:r>
          </a:p>
        </p:txBody>
      </p:sp>
      <p:sp>
        <p:nvSpPr>
          <p:cNvPr id="25" name="iS1ide-TextBox 24">
            <a:extLst>
              <a:ext uri="{FF2B5EF4-FFF2-40B4-BE49-F238E27FC236}">
                <a16:creationId xmlns:a16="http://schemas.microsoft.com/office/drawing/2014/main" id="{8DC65DBE-FC88-4F5E-A74D-6CC7A51A8938}"/>
              </a:ext>
            </a:extLst>
          </p:cNvPr>
          <p:cNvSpPr txBox="1"/>
          <p:nvPr/>
        </p:nvSpPr>
        <p:spPr>
          <a:xfrm>
            <a:off x="4677334" y="3891560"/>
            <a:ext cx="600164" cy="253916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关键词</a:t>
            </a:r>
          </a:p>
        </p:txBody>
      </p:sp>
      <p:sp>
        <p:nvSpPr>
          <p:cNvPr id="26" name="iS1ide-TextBox 25">
            <a:extLst>
              <a:ext uri="{FF2B5EF4-FFF2-40B4-BE49-F238E27FC236}">
                <a16:creationId xmlns:a16="http://schemas.microsoft.com/office/drawing/2014/main" id="{DFC9B5CE-B1C3-43EE-832E-C8E5693301FC}"/>
              </a:ext>
            </a:extLst>
          </p:cNvPr>
          <p:cNvSpPr txBox="1"/>
          <p:nvPr/>
        </p:nvSpPr>
        <p:spPr>
          <a:xfrm>
            <a:off x="5887584" y="3891560"/>
            <a:ext cx="600164" cy="253916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关键词</a:t>
            </a:r>
          </a:p>
        </p:txBody>
      </p:sp>
      <p:sp>
        <p:nvSpPr>
          <p:cNvPr id="27" name="iS1ide-TextBox 26">
            <a:extLst>
              <a:ext uri="{FF2B5EF4-FFF2-40B4-BE49-F238E27FC236}">
                <a16:creationId xmlns:a16="http://schemas.microsoft.com/office/drawing/2014/main" id="{03AF5445-20FF-4084-B50A-1F9200889227}"/>
              </a:ext>
            </a:extLst>
          </p:cNvPr>
          <p:cNvSpPr txBox="1"/>
          <p:nvPr/>
        </p:nvSpPr>
        <p:spPr>
          <a:xfrm>
            <a:off x="7095742" y="3891560"/>
            <a:ext cx="600164" cy="253916"/>
          </a:xfrm>
          <a:prstGeom prst="rect">
            <a:avLst/>
          </a:prstGeom>
          <a:noFill/>
        </p:spPr>
        <p:txBody>
          <a:bodyPr wrap="none">
            <a:normAutofit fontScale="77500" lnSpcReduction="20000"/>
          </a:bodyPr>
          <a:lstStyle/>
          <a:p>
            <a:pPr algn="ctr"/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关键词</a:t>
            </a:r>
          </a:p>
        </p:txBody>
      </p:sp>
      <p:sp>
        <p:nvSpPr>
          <p:cNvPr id="28" name="iS1ide-Freeform: Shape 27">
            <a:extLst>
              <a:ext uri="{FF2B5EF4-FFF2-40B4-BE49-F238E27FC236}">
                <a16:creationId xmlns:a16="http://schemas.microsoft.com/office/drawing/2014/main" id="{043DAA2C-8DD5-476C-89E2-5A8BDE1F38CE}"/>
              </a:ext>
            </a:extLst>
          </p:cNvPr>
          <p:cNvSpPr>
            <a:spLocks/>
          </p:cNvSpPr>
          <p:nvPr/>
        </p:nvSpPr>
        <p:spPr bwMode="auto">
          <a:xfrm>
            <a:off x="3635602" y="2818196"/>
            <a:ext cx="267169" cy="1073364"/>
          </a:xfrm>
          <a:custGeom>
            <a:avLst/>
            <a:gdLst>
              <a:gd name="T0" fmla="*/ 280 w 287"/>
              <a:gd name="T1" fmla="*/ 271 h 1160"/>
              <a:gd name="T2" fmla="*/ 247 w 287"/>
              <a:gd name="T3" fmla="*/ 188 h 1160"/>
              <a:gd name="T4" fmla="*/ 213 w 287"/>
              <a:gd name="T5" fmla="*/ 135 h 1160"/>
              <a:gd name="T6" fmla="*/ 181 w 287"/>
              <a:gd name="T7" fmla="*/ 23 h 1160"/>
              <a:gd name="T8" fmla="*/ 82 w 287"/>
              <a:gd name="T9" fmla="*/ 57 h 1160"/>
              <a:gd name="T10" fmla="*/ 76 w 287"/>
              <a:gd name="T11" fmla="*/ 189 h 1160"/>
              <a:gd name="T12" fmla="*/ 40 w 287"/>
              <a:gd name="T13" fmla="*/ 237 h 1160"/>
              <a:gd name="T14" fmla="*/ 4 w 287"/>
              <a:gd name="T15" fmla="*/ 366 h 1160"/>
              <a:gd name="T16" fmla="*/ 7 w 287"/>
              <a:gd name="T17" fmla="*/ 412 h 1160"/>
              <a:gd name="T18" fmla="*/ 40 w 287"/>
              <a:gd name="T19" fmla="*/ 467 h 1160"/>
              <a:gd name="T20" fmla="*/ 35 w 287"/>
              <a:gd name="T21" fmla="*/ 546 h 1160"/>
              <a:gd name="T22" fmla="*/ 27 w 287"/>
              <a:gd name="T23" fmla="*/ 759 h 1160"/>
              <a:gd name="T24" fmla="*/ 47 w 287"/>
              <a:gd name="T25" fmla="*/ 843 h 1160"/>
              <a:gd name="T26" fmla="*/ 75 w 287"/>
              <a:gd name="T27" fmla="*/ 1036 h 1160"/>
              <a:gd name="T28" fmla="*/ 44 w 287"/>
              <a:gd name="T29" fmla="*/ 1127 h 1160"/>
              <a:gd name="T30" fmla="*/ 70 w 287"/>
              <a:gd name="T31" fmla="*/ 1155 h 1160"/>
              <a:gd name="T32" fmla="*/ 108 w 287"/>
              <a:gd name="T33" fmla="*/ 1107 h 1160"/>
              <a:gd name="T34" fmla="*/ 107 w 287"/>
              <a:gd name="T35" fmla="*/ 1141 h 1160"/>
              <a:gd name="T36" fmla="*/ 119 w 287"/>
              <a:gd name="T37" fmla="*/ 1132 h 1160"/>
              <a:gd name="T38" fmla="*/ 117 w 287"/>
              <a:gd name="T39" fmla="*/ 1050 h 1160"/>
              <a:gd name="T40" fmla="*/ 115 w 287"/>
              <a:gd name="T41" fmla="*/ 885 h 1160"/>
              <a:gd name="T42" fmla="*/ 167 w 287"/>
              <a:gd name="T43" fmla="*/ 851 h 1160"/>
              <a:gd name="T44" fmla="*/ 169 w 287"/>
              <a:gd name="T45" fmla="*/ 977 h 1160"/>
              <a:gd name="T46" fmla="*/ 154 w 287"/>
              <a:gd name="T47" fmla="*/ 1096 h 1160"/>
              <a:gd name="T48" fmla="*/ 148 w 287"/>
              <a:gd name="T49" fmla="*/ 1159 h 1160"/>
              <a:gd name="T50" fmla="*/ 205 w 287"/>
              <a:gd name="T51" fmla="*/ 1104 h 1160"/>
              <a:gd name="T52" fmla="*/ 202 w 287"/>
              <a:gd name="T53" fmla="*/ 1043 h 1160"/>
              <a:gd name="T54" fmla="*/ 234 w 287"/>
              <a:gd name="T55" fmla="*/ 852 h 1160"/>
              <a:gd name="T56" fmla="*/ 251 w 287"/>
              <a:gd name="T57" fmla="*/ 721 h 1160"/>
              <a:gd name="T58" fmla="*/ 265 w 287"/>
              <a:gd name="T59" fmla="*/ 535 h 1160"/>
              <a:gd name="T60" fmla="*/ 258 w 287"/>
              <a:gd name="T61" fmla="*/ 449 h 1160"/>
              <a:gd name="T62" fmla="*/ 244 w 287"/>
              <a:gd name="T63" fmla="*/ 388 h 1160"/>
              <a:gd name="T64" fmla="*/ 102 w 287"/>
              <a:gd name="T65" fmla="*/ 452 h 1160"/>
              <a:gd name="T66" fmla="*/ 114 w 287"/>
              <a:gd name="T67" fmla="*/ 452 h 1160"/>
              <a:gd name="T68" fmla="*/ 168 w 287"/>
              <a:gd name="T69" fmla="*/ 213 h 1160"/>
              <a:gd name="T70" fmla="*/ 117 w 287"/>
              <a:gd name="T71" fmla="*/ 344 h 1160"/>
              <a:gd name="T72" fmla="*/ 114 w 287"/>
              <a:gd name="T73" fmla="*/ 257 h 1160"/>
              <a:gd name="T74" fmla="*/ 102 w 287"/>
              <a:gd name="T75" fmla="*/ 205 h 1160"/>
              <a:gd name="T76" fmla="*/ 134 w 287"/>
              <a:gd name="T77" fmla="*/ 223 h 1160"/>
              <a:gd name="T78" fmla="*/ 152 w 287"/>
              <a:gd name="T79" fmla="*/ 222 h 1160"/>
              <a:gd name="T80" fmla="*/ 159 w 287"/>
              <a:gd name="T81" fmla="*/ 184 h 1160"/>
              <a:gd name="T82" fmla="*/ 189 w 287"/>
              <a:gd name="T83" fmla="*/ 176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7" h="1160">
                <a:moveTo>
                  <a:pt x="257" y="366"/>
                </a:moveTo>
                <a:cubicBezTo>
                  <a:pt x="258" y="353"/>
                  <a:pt x="279" y="285"/>
                  <a:pt x="280" y="271"/>
                </a:cubicBezTo>
                <a:cubicBezTo>
                  <a:pt x="281" y="257"/>
                  <a:pt x="287" y="214"/>
                  <a:pt x="282" y="199"/>
                </a:cubicBezTo>
                <a:cubicBezTo>
                  <a:pt x="277" y="183"/>
                  <a:pt x="247" y="188"/>
                  <a:pt x="247" y="188"/>
                </a:cubicBezTo>
                <a:cubicBezTo>
                  <a:pt x="247" y="188"/>
                  <a:pt x="240" y="172"/>
                  <a:pt x="226" y="168"/>
                </a:cubicBezTo>
                <a:cubicBezTo>
                  <a:pt x="211" y="164"/>
                  <a:pt x="229" y="145"/>
                  <a:pt x="213" y="135"/>
                </a:cubicBezTo>
                <a:cubicBezTo>
                  <a:pt x="203" y="128"/>
                  <a:pt x="206" y="92"/>
                  <a:pt x="202" y="78"/>
                </a:cubicBezTo>
                <a:cubicBezTo>
                  <a:pt x="199" y="64"/>
                  <a:pt x="190" y="35"/>
                  <a:pt x="181" y="23"/>
                </a:cubicBezTo>
                <a:cubicBezTo>
                  <a:pt x="171" y="10"/>
                  <a:pt x="152" y="17"/>
                  <a:pt x="152" y="17"/>
                </a:cubicBezTo>
                <a:cubicBezTo>
                  <a:pt x="108" y="0"/>
                  <a:pt x="86" y="37"/>
                  <a:pt x="82" y="57"/>
                </a:cubicBezTo>
                <a:cubicBezTo>
                  <a:pt x="79" y="77"/>
                  <a:pt x="89" y="114"/>
                  <a:pt x="77" y="140"/>
                </a:cubicBezTo>
                <a:cubicBezTo>
                  <a:pt x="66" y="165"/>
                  <a:pt x="91" y="174"/>
                  <a:pt x="76" y="189"/>
                </a:cubicBezTo>
                <a:cubicBezTo>
                  <a:pt x="60" y="203"/>
                  <a:pt x="74" y="208"/>
                  <a:pt x="59" y="215"/>
                </a:cubicBezTo>
                <a:cubicBezTo>
                  <a:pt x="45" y="221"/>
                  <a:pt x="40" y="224"/>
                  <a:pt x="40" y="237"/>
                </a:cubicBezTo>
                <a:cubicBezTo>
                  <a:pt x="40" y="250"/>
                  <a:pt x="28" y="284"/>
                  <a:pt x="22" y="314"/>
                </a:cubicBezTo>
                <a:cubicBezTo>
                  <a:pt x="15" y="344"/>
                  <a:pt x="8" y="355"/>
                  <a:pt x="4" y="366"/>
                </a:cubicBezTo>
                <a:cubicBezTo>
                  <a:pt x="0" y="378"/>
                  <a:pt x="2" y="382"/>
                  <a:pt x="4" y="388"/>
                </a:cubicBezTo>
                <a:cubicBezTo>
                  <a:pt x="6" y="393"/>
                  <a:pt x="7" y="394"/>
                  <a:pt x="7" y="412"/>
                </a:cubicBezTo>
                <a:cubicBezTo>
                  <a:pt x="7" y="431"/>
                  <a:pt x="38" y="434"/>
                  <a:pt x="38" y="434"/>
                </a:cubicBezTo>
                <a:cubicBezTo>
                  <a:pt x="38" y="434"/>
                  <a:pt x="40" y="451"/>
                  <a:pt x="40" y="467"/>
                </a:cubicBezTo>
                <a:cubicBezTo>
                  <a:pt x="40" y="482"/>
                  <a:pt x="30" y="526"/>
                  <a:pt x="28" y="538"/>
                </a:cubicBezTo>
                <a:cubicBezTo>
                  <a:pt x="26" y="550"/>
                  <a:pt x="35" y="546"/>
                  <a:pt x="35" y="546"/>
                </a:cubicBezTo>
                <a:cubicBezTo>
                  <a:pt x="35" y="546"/>
                  <a:pt x="35" y="559"/>
                  <a:pt x="33" y="578"/>
                </a:cubicBezTo>
                <a:cubicBezTo>
                  <a:pt x="30" y="597"/>
                  <a:pt x="27" y="724"/>
                  <a:pt x="27" y="759"/>
                </a:cubicBezTo>
                <a:cubicBezTo>
                  <a:pt x="27" y="794"/>
                  <a:pt x="23" y="842"/>
                  <a:pt x="27" y="842"/>
                </a:cubicBezTo>
                <a:cubicBezTo>
                  <a:pt x="32" y="842"/>
                  <a:pt x="47" y="843"/>
                  <a:pt x="47" y="843"/>
                </a:cubicBezTo>
                <a:cubicBezTo>
                  <a:pt x="47" y="843"/>
                  <a:pt x="45" y="866"/>
                  <a:pt x="46" y="895"/>
                </a:cubicBezTo>
                <a:cubicBezTo>
                  <a:pt x="47" y="923"/>
                  <a:pt x="70" y="1014"/>
                  <a:pt x="75" y="1036"/>
                </a:cubicBezTo>
                <a:cubicBezTo>
                  <a:pt x="79" y="1059"/>
                  <a:pt x="78" y="1079"/>
                  <a:pt x="70" y="1091"/>
                </a:cubicBezTo>
                <a:cubicBezTo>
                  <a:pt x="63" y="1103"/>
                  <a:pt x="57" y="1118"/>
                  <a:pt x="44" y="1127"/>
                </a:cubicBezTo>
                <a:cubicBezTo>
                  <a:pt x="31" y="1137"/>
                  <a:pt x="26" y="1141"/>
                  <a:pt x="28" y="1150"/>
                </a:cubicBezTo>
                <a:cubicBezTo>
                  <a:pt x="30" y="1158"/>
                  <a:pt x="46" y="1156"/>
                  <a:pt x="70" y="1155"/>
                </a:cubicBezTo>
                <a:cubicBezTo>
                  <a:pt x="94" y="1154"/>
                  <a:pt x="91" y="1139"/>
                  <a:pt x="94" y="1132"/>
                </a:cubicBezTo>
                <a:cubicBezTo>
                  <a:pt x="97" y="1125"/>
                  <a:pt x="108" y="1107"/>
                  <a:pt x="108" y="1107"/>
                </a:cubicBezTo>
                <a:cubicBezTo>
                  <a:pt x="108" y="1107"/>
                  <a:pt x="111" y="1110"/>
                  <a:pt x="111" y="1118"/>
                </a:cubicBezTo>
                <a:cubicBezTo>
                  <a:pt x="111" y="1127"/>
                  <a:pt x="107" y="1141"/>
                  <a:pt x="107" y="1141"/>
                </a:cubicBezTo>
                <a:cubicBezTo>
                  <a:pt x="117" y="1141"/>
                  <a:pt x="117" y="1141"/>
                  <a:pt x="117" y="1141"/>
                </a:cubicBezTo>
                <a:cubicBezTo>
                  <a:pt x="117" y="1141"/>
                  <a:pt x="120" y="1140"/>
                  <a:pt x="119" y="1132"/>
                </a:cubicBezTo>
                <a:cubicBezTo>
                  <a:pt x="118" y="1124"/>
                  <a:pt x="123" y="1106"/>
                  <a:pt x="127" y="1091"/>
                </a:cubicBezTo>
                <a:cubicBezTo>
                  <a:pt x="132" y="1075"/>
                  <a:pt x="123" y="1057"/>
                  <a:pt x="117" y="1050"/>
                </a:cubicBezTo>
                <a:cubicBezTo>
                  <a:pt x="112" y="1044"/>
                  <a:pt x="114" y="1009"/>
                  <a:pt x="115" y="974"/>
                </a:cubicBezTo>
                <a:cubicBezTo>
                  <a:pt x="117" y="939"/>
                  <a:pt x="119" y="901"/>
                  <a:pt x="115" y="885"/>
                </a:cubicBezTo>
                <a:cubicBezTo>
                  <a:pt x="112" y="868"/>
                  <a:pt x="107" y="846"/>
                  <a:pt x="107" y="846"/>
                </a:cubicBezTo>
                <a:cubicBezTo>
                  <a:pt x="167" y="851"/>
                  <a:pt x="167" y="851"/>
                  <a:pt x="167" y="851"/>
                </a:cubicBezTo>
                <a:cubicBezTo>
                  <a:pt x="167" y="851"/>
                  <a:pt x="169" y="863"/>
                  <a:pt x="169" y="889"/>
                </a:cubicBezTo>
                <a:cubicBezTo>
                  <a:pt x="169" y="916"/>
                  <a:pt x="169" y="934"/>
                  <a:pt x="169" y="977"/>
                </a:cubicBezTo>
                <a:cubicBezTo>
                  <a:pt x="169" y="1019"/>
                  <a:pt x="165" y="1035"/>
                  <a:pt x="160" y="1051"/>
                </a:cubicBezTo>
                <a:cubicBezTo>
                  <a:pt x="156" y="1068"/>
                  <a:pt x="159" y="1080"/>
                  <a:pt x="154" y="1096"/>
                </a:cubicBezTo>
                <a:cubicBezTo>
                  <a:pt x="149" y="1113"/>
                  <a:pt x="140" y="1125"/>
                  <a:pt x="135" y="1134"/>
                </a:cubicBezTo>
                <a:cubicBezTo>
                  <a:pt x="129" y="1143"/>
                  <a:pt x="127" y="1158"/>
                  <a:pt x="148" y="1159"/>
                </a:cubicBezTo>
                <a:cubicBezTo>
                  <a:pt x="170" y="1160"/>
                  <a:pt x="196" y="1150"/>
                  <a:pt x="196" y="1140"/>
                </a:cubicBezTo>
                <a:cubicBezTo>
                  <a:pt x="196" y="1131"/>
                  <a:pt x="198" y="1119"/>
                  <a:pt x="205" y="1104"/>
                </a:cubicBezTo>
                <a:cubicBezTo>
                  <a:pt x="213" y="1088"/>
                  <a:pt x="206" y="1075"/>
                  <a:pt x="204" y="1069"/>
                </a:cubicBezTo>
                <a:cubicBezTo>
                  <a:pt x="201" y="1062"/>
                  <a:pt x="202" y="1055"/>
                  <a:pt x="202" y="1043"/>
                </a:cubicBezTo>
                <a:cubicBezTo>
                  <a:pt x="202" y="1031"/>
                  <a:pt x="213" y="991"/>
                  <a:pt x="225" y="947"/>
                </a:cubicBezTo>
                <a:cubicBezTo>
                  <a:pt x="237" y="903"/>
                  <a:pt x="234" y="852"/>
                  <a:pt x="234" y="852"/>
                </a:cubicBezTo>
                <a:cubicBezTo>
                  <a:pt x="243" y="852"/>
                  <a:pt x="243" y="852"/>
                  <a:pt x="243" y="852"/>
                </a:cubicBezTo>
                <a:cubicBezTo>
                  <a:pt x="243" y="852"/>
                  <a:pt x="244" y="787"/>
                  <a:pt x="251" y="721"/>
                </a:cubicBezTo>
                <a:cubicBezTo>
                  <a:pt x="258" y="654"/>
                  <a:pt x="248" y="585"/>
                  <a:pt x="248" y="566"/>
                </a:cubicBezTo>
                <a:cubicBezTo>
                  <a:pt x="248" y="547"/>
                  <a:pt x="255" y="539"/>
                  <a:pt x="265" y="535"/>
                </a:cubicBezTo>
                <a:cubicBezTo>
                  <a:pt x="276" y="530"/>
                  <a:pt x="277" y="528"/>
                  <a:pt x="272" y="510"/>
                </a:cubicBezTo>
                <a:cubicBezTo>
                  <a:pt x="266" y="492"/>
                  <a:pt x="258" y="449"/>
                  <a:pt x="258" y="449"/>
                </a:cubicBezTo>
                <a:cubicBezTo>
                  <a:pt x="258" y="449"/>
                  <a:pt x="257" y="443"/>
                  <a:pt x="251" y="424"/>
                </a:cubicBezTo>
                <a:cubicBezTo>
                  <a:pt x="244" y="406"/>
                  <a:pt x="244" y="388"/>
                  <a:pt x="244" y="388"/>
                </a:cubicBezTo>
                <a:cubicBezTo>
                  <a:pt x="244" y="388"/>
                  <a:pt x="256" y="378"/>
                  <a:pt x="257" y="366"/>
                </a:cubicBezTo>
                <a:close/>
                <a:moveTo>
                  <a:pt x="102" y="452"/>
                </a:moveTo>
                <a:cubicBezTo>
                  <a:pt x="110" y="434"/>
                  <a:pt x="110" y="434"/>
                  <a:pt x="110" y="434"/>
                </a:cubicBezTo>
                <a:cubicBezTo>
                  <a:pt x="114" y="452"/>
                  <a:pt x="114" y="452"/>
                  <a:pt x="114" y="452"/>
                </a:cubicBezTo>
                <a:lnTo>
                  <a:pt x="102" y="452"/>
                </a:lnTo>
                <a:close/>
                <a:moveTo>
                  <a:pt x="168" y="213"/>
                </a:moveTo>
                <a:cubicBezTo>
                  <a:pt x="158" y="230"/>
                  <a:pt x="141" y="260"/>
                  <a:pt x="135" y="285"/>
                </a:cubicBezTo>
                <a:cubicBezTo>
                  <a:pt x="128" y="309"/>
                  <a:pt x="117" y="344"/>
                  <a:pt x="117" y="344"/>
                </a:cubicBezTo>
                <a:cubicBezTo>
                  <a:pt x="117" y="344"/>
                  <a:pt x="116" y="338"/>
                  <a:pt x="115" y="329"/>
                </a:cubicBezTo>
                <a:cubicBezTo>
                  <a:pt x="114" y="320"/>
                  <a:pt x="114" y="277"/>
                  <a:pt x="114" y="257"/>
                </a:cubicBezTo>
                <a:cubicBezTo>
                  <a:pt x="114" y="237"/>
                  <a:pt x="115" y="220"/>
                  <a:pt x="112" y="219"/>
                </a:cubicBezTo>
                <a:cubicBezTo>
                  <a:pt x="108" y="217"/>
                  <a:pt x="102" y="205"/>
                  <a:pt x="102" y="205"/>
                </a:cubicBezTo>
                <a:cubicBezTo>
                  <a:pt x="124" y="175"/>
                  <a:pt x="124" y="175"/>
                  <a:pt x="124" y="175"/>
                </a:cubicBezTo>
                <a:cubicBezTo>
                  <a:pt x="117" y="218"/>
                  <a:pt x="129" y="210"/>
                  <a:pt x="134" y="223"/>
                </a:cubicBezTo>
                <a:cubicBezTo>
                  <a:pt x="138" y="236"/>
                  <a:pt x="133" y="269"/>
                  <a:pt x="136" y="253"/>
                </a:cubicBezTo>
                <a:cubicBezTo>
                  <a:pt x="138" y="238"/>
                  <a:pt x="146" y="237"/>
                  <a:pt x="152" y="222"/>
                </a:cubicBezTo>
                <a:cubicBezTo>
                  <a:pt x="159" y="207"/>
                  <a:pt x="139" y="196"/>
                  <a:pt x="139" y="196"/>
                </a:cubicBezTo>
                <a:cubicBezTo>
                  <a:pt x="139" y="196"/>
                  <a:pt x="150" y="192"/>
                  <a:pt x="159" y="184"/>
                </a:cubicBezTo>
                <a:cubicBezTo>
                  <a:pt x="169" y="175"/>
                  <a:pt x="182" y="164"/>
                  <a:pt x="182" y="164"/>
                </a:cubicBezTo>
                <a:cubicBezTo>
                  <a:pt x="189" y="176"/>
                  <a:pt x="189" y="176"/>
                  <a:pt x="189" y="176"/>
                </a:cubicBezTo>
                <a:cubicBezTo>
                  <a:pt x="189" y="176"/>
                  <a:pt x="178" y="196"/>
                  <a:pt x="168" y="2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iS1ide-Freeform: Shape 28">
            <a:extLst>
              <a:ext uri="{FF2B5EF4-FFF2-40B4-BE49-F238E27FC236}">
                <a16:creationId xmlns:a16="http://schemas.microsoft.com/office/drawing/2014/main" id="{6587F2CB-6ADA-4569-A31E-A468970F9887}"/>
              </a:ext>
            </a:extLst>
          </p:cNvPr>
          <p:cNvSpPr>
            <a:spLocks/>
          </p:cNvSpPr>
          <p:nvPr/>
        </p:nvSpPr>
        <p:spPr bwMode="auto">
          <a:xfrm>
            <a:off x="7313183" y="1061201"/>
            <a:ext cx="907890" cy="2830359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iS1ide-Freeform: Shape 29">
            <a:extLst>
              <a:ext uri="{FF2B5EF4-FFF2-40B4-BE49-F238E27FC236}">
                <a16:creationId xmlns:a16="http://schemas.microsoft.com/office/drawing/2014/main" id="{D116BCBB-FDA7-44BD-8C98-4F9E4F16DC53}"/>
              </a:ext>
            </a:extLst>
          </p:cNvPr>
          <p:cNvSpPr>
            <a:spLocks/>
          </p:cNvSpPr>
          <p:nvPr/>
        </p:nvSpPr>
        <p:spPr bwMode="auto">
          <a:xfrm>
            <a:off x="6083759" y="1705199"/>
            <a:ext cx="572986" cy="2130368"/>
          </a:xfrm>
          <a:custGeom>
            <a:avLst/>
            <a:gdLst>
              <a:gd name="T0" fmla="*/ 221 w 224"/>
              <a:gd name="T1" fmla="*/ 237 h 906"/>
              <a:gd name="T2" fmla="*/ 178 w 224"/>
              <a:gd name="T3" fmla="*/ 151 h 906"/>
              <a:gd name="T4" fmla="*/ 161 w 224"/>
              <a:gd name="T5" fmla="*/ 98 h 906"/>
              <a:gd name="T6" fmla="*/ 148 w 224"/>
              <a:gd name="T7" fmla="*/ 36 h 906"/>
              <a:gd name="T8" fmla="*/ 107 w 224"/>
              <a:gd name="T9" fmla="*/ 0 h 906"/>
              <a:gd name="T10" fmla="*/ 63 w 224"/>
              <a:gd name="T11" fmla="*/ 101 h 906"/>
              <a:gd name="T12" fmla="*/ 48 w 224"/>
              <a:gd name="T13" fmla="*/ 145 h 906"/>
              <a:gd name="T14" fmla="*/ 7 w 224"/>
              <a:gd name="T15" fmla="*/ 204 h 906"/>
              <a:gd name="T16" fmla="*/ 2 w 224"/>
              <a:gd name="T17" fmla="*/ 302 h 906"/>
              <a:gd name="T18" fmla="*/ 28 w 224"/>
              <a:gd name="T19" fmla="*/ 360 h 906"/>
              <a:gd name="T20" fmla="*/ 31 w 224"/>
              <a:gd name="T21" fmla="*/ 411 h 906"/>
              <a:gd name="T22" fmla="*/ 35 w 224"/>
              <a:gd name="T23" fmla="*/ 565 h 906"/>
              <a:gd name="T24" fmla="*/ 54 w 224"/>
              <a:gd name="T25" fmla="*/ 607 h 906"/>
              <a:gd name="T26" fmla="*/ 81 w 224"/>
              <a:gd name="T27" fmla="*/ 790 h 906"/>
              <a:gd name="T28" fmla="*/ 89 w 224"/>
              <a:gd name="T29" fmla="*/ 869 h 906"/>
              <a:gd name="T30" fmla="*/ 112 w 224"/>
              <a:gd name="T31" fmla="*/ 906 h 906"/>
              <a:gd name="T32" fmla="*/ 122 w 224"/>
              <a:gd name="T33" fmla="*/ 847 h 906"/>
              <a:gd name="T34" fmla="*/ 157 w 224"/>
              <a:gd name="T35" fmla="*/ 853 h 906"/>
              <a:gd name="T36" fmla="*/ 124 w 224"/>
              <a:gd name="T37" fmla="*/ 764 h 906"/>
              <a:gd name="T38" fmla="*/ 156 w 224"/>
              <a:gd name="T39" fmla="*/ 611 h 906"/>
              <a:gd name="T40" fmla="*/ 166 w 224"/>
              <a:gd name="T41" fmla="*/ 582 h 906"/>
              <a:gd name="T42" fmla="*/ 190 w 224"/>
              <a:gd name="T43" fmla="*/ 474 h 906"/>
              <a:gd name="T44" fmla="*/ 206 w 224"/>
              <a:gd name="T45" fmla="*/ 414 h 906"/>
              <a:gd name="T46" fmla="*/ 192 w 224"/>
              <a:gd name="T47" fmla="*/ 313 h 906"/>
              <a:gd name="T48" fmla="*/ 73 w 224"/>
              <a:gd name="T49" fmla="*/ 279 h 906"/>
              <a:gd name="T50" fmla="*/ 63 w 224"/>
              <a:gd name="T51" fmla="*/ 289 h 906"/>
              <a:gd name="T52" fmla="*/ 73 w 224"/>
              <a:gd name="T53" fmla="*/ 269 h 906"/>
              <a:gd name="T54" fmla="*/ 110 w 224"/>
              <a:gd name="T55" fmla="*/ 621 h 906"/>
              <a:gd name="T56" fmla="*/ 107 w 224"/>
              <a:gd name="T57" fmla="*/ 646 h 906"/>
              <a:gd name="T58" fmla="*/ 104 w 224"/>
              <a:gd name="T59" fmla="*/ 612 h 906"/>
              <a:gd name="T60" fmla="*/ 110 w 224"/>
              <a:gd name="T61" fmla="*/ 580 h 906"/>
              <a:gd name="T62" fmla="*/ 116 w 224"/>
              <a:gd name="T63" fmla="*/ 225 h 906"/>
              <a:gd name="T64" fmla="*/ 91 w 224"/>
              <a:gd name="T65" fmla="*/ 130 h 906"/>
              <a:gd name="T66" fmla="*/ 115 w 224"/>
              <a:gd name="T67" fmla="*/ 200 h 906"/>
              <a:gd name="T68" fmla="*/ 128 w 224"/>
              <a:gd name="T69" fmla="*/ 156 h 906"/>
              <a:gd name="T70" fmla="*/ 143 w 224"/>
              <a:gd name="T71" fmla="*/ 147 h 906"/>
              <a:gd name="T72" fmla="*/ 116 w 224"/>
              <a:gd name="T73" fmla="*/ 225 h 906"/>
              <a:gd name="T74" fmla="*/ 138 w 224"/>
              <a:gd name="T75" fmla="*/ 333 h 906"/>
              <a:gd name="T76" fmla="*/ 149 w 224"/>
              <a:gd name="T77" fmla="*/ 315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4" h="906">
                <a:moveTo>
                  <a:pt x="215" y="296"/>
                </a:moveTo>
                <a:cubicBezTo>
                  <a:pt x="222" y="281"/>
                  <a:pt x="224" y="258"/>
                  <a:pt x="221" y="237"/>
                </a:cubicBezTo>
                <a:cubicBezTo>
                  <a:pt x="219" y="217"/>
                  <a:pt x="217" y="187"/>
                  <a:pt x="211" y="170"/>
                </a:cubicBezTo>
                <a:cubicBezTo>
                  <a:pt x="204" y="152"/>
                  <a:pt x="178" y="151"/>
                  <a:pt x="178" y="151"/>
                </a:cubicBezTo>
                <a:cubicBezTo>
                  <a:pt x="178" y="151"/>
                  <a:pt x="180" y="142"/>
                  <a:pt x="172" y="133"/>
                </a:cubicBezTo>
                <a:cubicBezTo>
                  <a:pt x="164" y="124"/>
                  <a:pt x="163" y="113"/>
                  <a:pt x="161" y="98"/>
                </a:cubicBezTo>
                <a:cubicBezTo>
                  <a:pt x="159" y="82"/>
                  <a:pt x="155" y="72"/>
                  <a:pt x="155" y="62"/>
                </a:cubicBezTo>
                <a:cubicBezTo>
                  <a:pt x="155" y="52"/>
                  <a:pt x="152" y="53"/>
                  <a:pt x="148" y="36"/>
                </a:cubicBezTo>
                <a:cubicBezTo>
                  <a:pt x="144" y="19"/>
                  <a:pt x="127" y="0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75" y="0"/>
                  <a:pt x="67" y="48"/>
                  <a:pt x="64" y="64"/>
                </a:cubicBezTo>
                <a:cubicBezTo>
                  <a:pt x="62" y="79"/>
                  <a:pt x="58" y="89"/>
                  <a:pt x="63" y="101"/>
                </a:cubicBezTo>
                <a:cubicBezTo>
                  <a:pt x="68" y="113"/>
                  <a:pt x="62" y="116"/>
                  <a:pt x="50" y="125"/>
                </a:cubicBezTo>
                <a:cubicBezTo>
                  <a:pt x="39" y="135"/>
                  <a:pt x="48" y="145"/>
                  <a:pt x="48" y="145"/>
                </a:cubicBezTo>
                <a:cubicBezTo>
                  <a:pt x="48" y="145"/>
                  <a:pt x="37" y="152"/>
                  <a:pt x="28" y="154"/>
                </a:cubicBezTo>
                <a:cubicBezTo>
                  <a:pt x="19" y="155"/>
                  <a:pt x="9" y="186"/>
                  <a:pt x="7" y="204"/>
                </a:cubicBezTo>
                <a:cubicBezTo>
                  <a:pt x="5" y="221"/>
                  <a:pt x="4" y="220"/>
                  <a:pt x="2" y="233"/>
                </a:cubicBezTo>
                <a:cubicBezTo>
                  <a:pt x="0" y="247"/>
                  <a:pt x="1" y="279"/>
                  <a:pt x="2" y="302"/>
                </a:cubicBezTo>
                <a:cubicBezTo>
                  <a:pt x="4" y="324"/>
                  <a:pt x="31" y="326"/>
                  <a:pt x="31" y="326"/>
                </a:cubicBezTo>
                <a:cubicBezTo>
                  <a:pt x="31" y="326"/>
                  <a:pt x="31" y="348"/>
                  <a:pt x="28" y="360"/>
                </a:cubicBezTo>
                <a:cubicBezTo>
                  <a:pt x="24" y="373"/>
                  <a:pt x="7" y="405"/>
                  <a:pt x="12" y="407"/>
                </a:cubicBezTo>
                <a:cubicBezTo>
                  <a:pt x="16" y="409"/>
                  <a:pt x="31" y="411"/>
                  <a:pt x="31" y="411"/>
                </a:cubicBezTo>
                <a:cubicBezTo>
                  <a:pt x="31" y="411"/>
                  <a:pt x="28" y="447"/>
                  <a:pt x="30" y="465"/>
                </a:cubicBezTo>
                <a:cubicBezTo>
                  <a:pt x="31" y="483"/>
                  <a:pt x="35" y="544"/>
                  <a:pt x="35" y="565"/>
                </a:cubicBezTo>
                <a:cubicBezTo>
                  <a:pt x="35" y="586"/>
                  <a:pt x="50" y="579"/>
                  <a:pt x="50" y="579"/>
                </a:cubicBezTo>
                <a:cubicBezTo>
                  <a:pt x="50" y="579"/>
                  <a:pt x="52" y="592"/>
                  <a:pt x="54" y="607"/>
                </a:cubicBezTo>
                <a:cubicBezTo>
                  <a:pt x="56" y="622"/>
                  <a:pt x="54" y="641"/>
                  <a:pt x="52" y="663"/>
                </a:cubicBezTo>
                <a:cubicBezTo>
                  <a:pt x="51" y="685"/>
                  <a:pt x="75" y="770"/>
                  <a:pt x="81" y="790"/>
                </a:cubicBezTo>
                <a:cubicBezTo>
                  <a:pt x="88" y="809"/>
                  <a:pt x="92" y="819"/>
                  <a:pt x="88" y="831"/>
                </a:cubicBezTo>
                <a:cubicBezTo>
                  <a:pt x="85" y="844"/>
                  <a:pt x="90" y="848"/>
                  <a:pt x="89" y="869"/>
                </a:cubicBezTo>
                <a:cubicBezTo>
                  <a:pt x="89" y="888"/>
                  <a:pt x="96" y="902"/>
                  <a:pt x="107" y="905"/>
                </a:cubicBezTo>
                <a:cubicBezTo>
                  <a:pt x="109" y="906"/>
                  <a:pt x="111" y="906"/>
                  <a:pt x="112" y="906"/>
                </a:cubicBezTo>
                <a:cubicBezTo>
                  <a:pt x="126" y="906"/>
                  <a:pt x="129" y="872"/>
                  <a:pt x="126" y="865"/>
                </a:cubicBezTo>
                <a:cubicBezTo>
                  <a:pt x="123" y="857"/>
                  <a:pt x="122" y="847"/>
                  <a:pt x="122" y="847"/>
                </a:cubicBezTo>
                <a:cubicBezTo>
                  <a:pt x="122" y="847"/>
                  <a:pt x="127" y="853"/>
                  <a:pt x="134" y="855"/>
                </a:cubicBezTo>
                <a:cubicBezTo>
                  <a:pt x="140" y="857"/>
                  <a:pt x="150" y="857"/>
                  <a:pt x="157" y="853"/>
                </a:cubicBezTo>
                <a:cubicBezTo>
                  <a:pt x="164" y="848"/>
                  <a:pt x="151" y="828"/>
                  <a:pt x="141" y="818"/>
                </a:cubicBezTo>
                <a:cubicBezTo>
                  <a:pt x="132" y="808"/>
                  <a:pt x="124" y="784"/>
                  <a:pt x="124" y="764"/>
                </a:cubicBezTo>
                <a:cubicBezTo>
                  <a:pt x="124" y="745"/>
                  <a:pt x="141" y="698"/>
                  <a:pt x="149" y="670"/>
                </a:cubicBezTo>
                <a:cubicBezTo>
                  <a:pt x="158" y="643"/>
                  <a:pt x="153" y="617"/>
                  <a:pt x="156" y="611"/>
                </a:cubicBezTo>
                <a:cubicBezTo>
                  <a:pt x="158" y="605"/>
                  <a:pt x="158" y="582"/>
                  <a:pt x="158" y="582"/>
                </a:cubicBezTo>
                <a:cubicBezTo>
                  <a:pt x="158" y="582"/>
                  <a:pt x="160" y="582"/>
                  <a:pt x="166" y="582"/>
                </a:cubicBezTo>
                <a:cubicBezTo>
                  <a:pt x="172" y="582"/>
                  <a:pt x="172" y="585"/>
                  <a:pt x="172" y="570"/>
                </a:cubicBezTo>
                <a:cubicBezTo>
                  <a:pt x="172" y="555"/>
                  <a:pt x="184" y="497"/>
                  <a:pt x="190" y="474"/>
                </a:cubicBezTo>
                <a:cubicBezTo>
                  <a:pt x="195" y="452"/>
                  <a:pt x="195" y="416"/>
                  <a:pt x="195" y="416"/>
                </a:cubicBezTo>
                <a:cubicBezTo>
                  <a:pt x="195" y="416"/>
                  <a:pt x="199" y="416"/>
                  <a:pt x="206" y="414"/>
                </a:cubicBezTo>
                <a:cubicBezTo>
                  <a:pt x="214" y="413"/>
                  <a:pt x="208" y="399"/>
                  <a:pt x="199" y="371"/>
                </a:cubicBezTo>
                <a:cubicBezTo>
                  <a:pt x="189" y="344"/>
                  <a:pt x="192" y="313"/>
                  <a:pt x="192" y="313"/>
                </a:cubicBezTo>
                <a:cubicBezTo>
                  <a:pt x="192" y="313"/>
                  <a:pt x="208" y="311"/>
                  <a:pt x="215" y="296"/>
                </a:cubicBezTo>
                <a:close/>
                <a:moveTo>
                  <a:pt x="73" y="279"/>
                </a:moveTo>
                <a:cubicBezTo>
                  <a:pt x="73" y="286"/>
                  <a:pt x="71" y="292"/>
                  <a:pt x="71" y="292"/>
                </a:cubicBezTo>
                <a:cubicBezTo>
                  <a:pt x="71" y="292"/>
                  <a:pt x="67" y="292"/>
                  <a:pt x="63" y="289"/>
                </a:cubicBezTo>
                <a:cubicBezTo>
                  <a:pt x="65" y="285"/>
                  <a:pt x="65" y="271"/>
                  <a:pt x="65" y="271"/>
                </a:cubicBezTo>
                <a:cubicBezTo>
                  <a:pt x="73" y="269"/>
                  <a:pt x="73" y="269"/>
                  <a:pt x="73" y="269"/>
                </a:cubicBezTo>
                <a:cubicBezTo>
                  <a:pt x="73" y="269"/>
                  <a:pt x="73" y="272"/>
                  <a:pt x="73" y="279"/>
                </a:cubicBezTo>
                <a:close/>
                <a:moveTo>
                  <a:pt x="110" y="621"/>
                </a:moveTo>
                <a:cubicBezTo>
                  <a:pt x="109" y="625"/>
                  <a:pt x="108" y="631"/>
                  <a:pt x="107" y="637"/>
                </a:cubicBezTo>
                <a:cubicBezTo>
                  <a:pt x="107" y="642"/>
                  <a:pt x="107" y="646"/>
                  <a:pt x="107" y="646"/>
                </a:cubicBezTo>
                <a:cubicBezTo>
                  <a:pt x="107" y="646"/>
                  <a:pt x="106" y="638"/>
                  <a:pt x="106" y="632"/>
                </a:cubicBezTo>
                <a:cubicBezTo>
                  <a:pt x="106" y="626"/>
                  <a:pt x="102" y="620"/>
                  <a:pt x="104" y="612"/>
                </a:cubicBezTo>
                <a:cubicBezTo>
                  <a:pt x="105" y="608"/>
                  <a:pt x="106" y="602"/>
                  <a:pt x="107" y="596"/>
                </a:cubicBezTo>
                <a:cubicBezTo>
                  <a:pt x="109" y="588"/>
                  <a:pt x="110" y="580"/>
                  <a:pt x="110" y="580"/>
                </a:cubicBezTo>
                <a:cubicBezTo>
                  <a:pt x="110" y="601"/>
                  <a:pt x="112" y="615"/>
                  <a:pt x="110" y="621"/>
                </a:cubicBezTo>
                <a:close/>
                <a:moveTo>
                  <a:pt x="116" y="225"/>
                </a:moveTo>
                <a:cubicBezTo>
                  <a:pt x="115" y="231"/>
                  <a:pt x="108" y="214"/>
                  <a:pt x="103" y="195"/>
                </a:cubicBezTo>
                <a:cubicBezTo>
                  <a:pt x="99" y="176"/>
                  <a:pt x="91" y="148"/>
                  <a:pt x="91" y="130"/>
                </a:cubicBezTo>
                <a:cubicBezTo>
                  <a:pt x="91" y="130"/>
                  <a:pt x="105" y="142"/>
                  <a:pt x="105" y="151"/>
                </a:cubicBezTo>
                <a:cubicBezTo>
                  <a:pt x="105" y="161"/>
                  <a:pt x="112" y="191"/>
                  <a:pt x="115" y="200"/>
                </a:cubicBezTo>
                <a:cubicBezTo>
                  <a:pt x="117" y="209"/>
                  <a:pt x="119" y="189"/>
                  <a:pt x="124" y="180"/>
                </a:cubicBezTo>
                <a:cubicBezTo>
                  <a:pt x="129" y="171"/>
                  <a:pt x="131" y="163"/>
                  <a:pt x="128" y="156"/>
                </a:cubicBezTo>
                <a:cubicBezTo>
                  <a:pt x="125" y="149"/>
                  <a:pt x="136" y="146"/>
                  <a:pt x="143" y="128"/>
                </a:cubicBezTo>
                <a:cubicBezTo>
                  <a:pt x="144" y="135"/>
                  <a:pt x="144" y="140"/>
                  <a:pt x="143" y="147"/>
                </a:cubicBezTo>
                <a:cubicBezTo>
                  <a:pt x="143" y="153"/>
                  <a:pt x="132" y="186"/>
                  <a:pt x="129" y="192"/>
                </a:cubicBezTo>
                <a:cubicBezTo>
                  <a:pt x="125" y="199"/>
                  <a:pt x="117" y="219"/>
                  <a:pt x="116" y="225"/>
                </a:cubicBezTo>
                <a:close/>
                <a:moveTo>
                  <a:pt x="149" y="333"/>
                </a:moveTo>
                <a:cubicBezTo>
                  <a:pt x="149" y="333"/>
                  <a:pt x="138" y="338"/>
                  <a:pt x="138" y="333"/>
                </a:cubicBezTo>
                <a:cubicBezTo>
                  <a:pt x="139" y="329"/>
                  <a:pt x="141" y="315"/>
                  <a:pt x="141" y="315"/>
                </a:cubicBezTo>
                <a:cubicBezTo>
                  <a:pt x="149" y="315"/>
                  <a:pt x="149" y="315"/>
                  <a:pt x="149" y="315"/>
                </a:cubicBezTo>
                <a:lnTo>
                  <a:pt x="149" y="3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iS1ide-Freeform: Shape 30">
            <a:extLst>
              <a:ext uri="{FF2B5EF4-FFF2-40B4-BE49-F238E27FC236}">
                <a16:creationId xmlns:a16="http://schemas.microsoft.com/office/drawing/2014/main" id="{B33EF67A-EFB1-4096-BBFE-BB60B43C2704}"/>
              </a:ext>
            </a:extLst>
          </p:cNvPr>
          <p:cNvSpPr>
            <a:spLocks/>
          </p:cNvSpPr>
          <p:nvPr/>
        </p:nvSpPr>
        <p:spPr bwMode="auto">
          <a:xfrm flipH="1">
            <a:off x="4600525" y="2354236"/>
            <a:ext cx="638535" cy="1508674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8" name="矩形 67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明年工作计划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828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 animBg="1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434FCDB6-A825-4BA3-971E-B3FF91B6C49F}"/>
              </a:ext>
            </a:extLst>
          </p:cNvPr>
          <p:cNvGrpSpPr/>
          <p:nvPr/>
        </p:nvGrpSpPr>
        <p:grpSpPr>
          <a:xfrm>
            <a:off x="3005061" y="1182108"/>
            <a:ext cx="3120329" cy="3112602"/>
            <a:chOff x="4006750" y="1576144"/>
            <a:chExt cx="4160438" cy="4150135"/>
          </a:xfrm>
        </p:grpSpPr>
        <p:sp>
          <p:nvSpPr>
            <p:cNvPr id="28" name="ïşḻïďê-Freeform: Shape 4">
              <a:extLst>
                <a:ext uri="{FF2B5EF4-FFF2-40B4-BE49-F238E27FC236}">
                  <a16:creationId xmlns:a16="http://schemas.microsoft.com/office/drawing/2014/main" id="{B282E199-3329-4D3B-A825-175557C97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147" y="2239135"/>
              <a:ext cx="1206041" cy="1568074"/>
            </a:xfrm>
            <a:custGeom>
              <a:avLst/>
              <a:gdLst>
                <a:gd name="T0" fmla="*/ 599 w 693"/>
                <a:gd name="T1" fmla="*/ 347 h 901"/>
                <a:gd name="T2" fmla="*/ 375 w 693"/>
                <a:gd name="T3" fmla="*/ 0 h 901"/>
                <a:gd name="T4" fmla="*/ 264 w 693"/>
                <a:gd name="T5" fmla="*/ 112 h 901"/>
                <a:gd name="T6" fmla="*/ 272 w 693"/>
                <a:gd name="T7" fmla="*/ 139 h 901"/>
                <a:gd name="T8" fmla="*/ 267 w 693"/>
                <a:gd name="T9" fmla="*/ 251 h 901"/>
                <a:gd name="T10" fmla="*/ 218 w 693"/>
                <a:gd name="T11" fmla="*/ 268 h 901"/>
                <a:gd name="T12" fmla="*/ 122 w 693"/>
                <a:gd name="T13" fmla="*/ 255 h 901"/>
                <a:gd name="T14" fmla="*/ 1 w 693"/>
                <a:gd name="T15" fmla="*/ 376 h 901"/>
                <a:gd name="T16" fmla="*/ 0 w 693"/>
                <a:gd name="T17" fmla="*/ 378 h 901"/>
                <a:gd name="T18" fmla="*/ 162 w 693"/>
                <a:gd name="T19" fmla="*/ 807 h 901"/>
                <a:gd name="T20" fmla="*/ 388 w 693"/>
                <a:gd name="T21" fmla="*/ 807 h 901"/>
                <a:gd name="T22" fmla="*/ 447 w 693"/>
                <a:gd name="T23" fmla="*/ 901 h 901"/>
                <a:gd name="T24" fmla="*/ 507 w 693"/>
                <a:gd name="T25" fmla="*/ 807 h 901"/>
                <a:gd name="T26" fmla="*/ 693 w 693"/>
                <a:gd name="T27" fmla="*/ 807 h 901"/>
                <a:gd name="T28" fmla="*/ 599 w 693"/>
                <a:gd name="T29" fmla="*/ 347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3" h="901">
                  <a:moveTo>
                    <a:pt x="599" y="347"/>
                  </a:moveTo>
                  <a:cubicBezTo>
                    <a:pt x="545" y="218"/>
                    <a:pt x="470" y="102"/>
                    <a:pt x="375" y="0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7" y="120"/>
                    <a:pt x="269" y="129"/>
                    <a:pt x="272" y="139"/>
                  </a:cubicBezTo>
                  <a:cubicBezTo>
                    <a:pt x="285" y="190"/>
                    <a:pt x="292" y="225"/>
                    <a:pt x="267" y="251"/>
                  </a:cubicBezTo>
                  <a:cubicBezTo>
                    <a:pt x="249" y="268"/>
                    <a:pt x="227" y="268"/>
                    <a:pt x="218" y="268"/>
                  </a:cubicBezTo>
                  <a:cubicBezTo>
                    <a:pt x="194" y="268"/>
                    <a:pt x="151" y="261"/>
                    <a:pt x="122" y="255"/>
                  </a:cubicBezTo>
                  <a:cubicBezTo>
                    <a:pt x="1" y="376"/>
                    <a:pt x="1" y="376"/>
                    <a:pt x="1" y="376"/>
                  </a:cubicBezTo>
                  <a:cubicBezTo>
                    <a:pt x="1" y="377"/>
                    <a:pt x="0" y="377"/>
                    <a:pt x="0" y="378"/>
                  </a:cubicBezTo>
                  <a:cubicBezTo>
                    <a:pt x="100" y="493"/>
                    <a:pt x="161" y="643"/>
                    <a:pt x="162" y="807"/>
                  </a:cubicBezTo>
                  <a:cubicBezTo>
                    <a:pt x="388" y="807"/>
                    <a:pt x="388" y="807"/>
                    <a:pt x="388" y="807"/>
                  </a:cubicBezTo>
                  <a:cubicBezTo>
                    <a:pt x="447" y="901"/>
                    <a:pt x="447" y="901"/>
                    <a:pt x="447" y="901"/>
                  </a:cubicBezTo>
                  <a:cubicBezTo>
                    <a:pt x="507" y="807"/>
                    <a:pt x="507" y="807"/>
                    <a:pt x="507" y="807"/>
                  </a:cubicBezTo>
                  <a:cubicBezTo>
                    <a:pt x="693" y="807"/>
                    <a:pt x="693" y="807"/>
                    <a:pt x="693" y="807"/>
                  </a:cubicBezTo>
                  <a:cubicBezTo>
                    <a:pt x="692" y="648"/>
                    <a:pt x="661" y="493"/>
                    <a:pt x="599" y="3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şḻïďê-Freeform: Shape 5">
              <a:extLst>
                <a:ext uri="{FF2B5EF4-FFF2-40B4-BE49-F238E27FC236}">
                  <a16:creationId xmlns:a16="http://schemas.microsoft.com/office/drawing/2014/main" id="{C6754D92-342C-4354-ACD6-7D89B1E0B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5524" y="3734361"/>
              <a:ext cx="1250192" cy="1372340"/>
            </a:xfrm>
            <a:custGeom>
              <a:avLst/>
              <a:gdLst>
                <a:gd name="T0" fmla="*/ 562 w 718"/>
                <a:gd name="T1" fmla="*/ 0 h 789"/>
                <a:gd name="T2" fmla="*/ 517 w 718"/>
                <a:gd name="T3" fmla="*/ 70 h 789"/>
                <a:gd name="T4" fmla="*/ 473 w 718"/>
                <a:gd name="T5" fmla="*/ 94 h 789"/>
                <a:gd name="T6" fmla="*/ 429 w 718"/>
                <a:gd name="T7" fmla="*/ 70 h 789"/>
                <a:gd name="T8" fmla="*/ 385 w 718"/>
                <a:gd name="T9" fmla="*/ 0 h 789"/>
                <a:gd name="T10" fmla="*/ 188 w 718"/>
                <a:gd name="T11" fmla="*/ 0 h 789"/>
                <a:gd name="T12" fmla="*/ 186 w 718"/>
                <a:gd name="T13" fmla="*/ 0 h 789"/>
                <a:gd name="T14" fmla="*/ 0 w 718"/>
                <a:gd name="T15" fmla="*/ 414 h 789"/>
                <a:gd name="T16" fmla="*/ 152 w 718"/>
                <a:gd name="T17" fmla="*/ 565 h 789"/>
                <a:gd name="T18" fmla="*/ 125 w 718"/>
                <a:gd name="T19" fmla="*/ 688 h 789"/>
                <a:gd name="T20" fmla="*/ 248 w 718"/>
                <a:gd name="T21" fmla="*/ 661 h 789"/>
                <a:gd name="T22" fmla="*/ 376 w 718"/>
                <a:gd name="T23" fmla="*/ 789 h 789"/>
                <a:gd name="T24" fmla="*/ 625 w 718"/>
                <a:gd name="T25" fmla="*/ 417 h 789"/>
                <a:gd name="T26" fmla="*/ 718 w 718"/>
                <a:gd name="T27" fmla="*/ 0 h 789"/>
                <a:gd name="T28" fmla="*/ 562 w 718"/>
                <a:gd name="T29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8" h="789">
                  <a:moveTo>
                    <a:pt x="562" y="0"/>
                  </a:moveTo>
                  <a:cubicBezTo>
                    <a:pt x="517" y="70"/>
                    <a:pt x="517" y="70"/>
                    <a:pt x="517" y="70"/>
                  </a:cubicBezTo>
                  <a:cubicBezTo>
                    <a:pt x="508" y="85"/>
                    <a:pt x="491" y="94"/>
                    <a:pt x="473" y="94"/>
                  </a:cubicBezTo>
                  <a:cubicBezTo>
                    <a:pt x="455" y="94"/>
                    <a:pt x="439" y="85"/>
                    <a:pt x="429" y="7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7" y="0"/>
                    <a:pt x="187" y="0"/>
                    <a:pt x="186" y="0"/>
                  </a:cubicBezTo>
                  <a:cubicBezTo>
                    <a:pt x="175" y="160"/>
                    <a:pt x="106" y="305"/>
                    <a:pt x="0" y="414"/>
                  </a:cubicBezTo>
                  <a:cubicBezTo>
                    <a:pt x="152" y="565"/>
                    <a:pt x="152" y="565"/>
                    <a:pt x="152" y="565"/>
                  </a:cubicBezTo>
                  <a:cubicBezTo>
                    <a:pt x="125" y="688"/>
                    <a:pt x="125" y="688"/>
                    <a:pt x="125" y="688"/>
                  </a:cubicBezTo>
                  <a:cubicBezTo>
                    <a:pt x="248" y="661"/>
                    <a:pt x="248" y="661"/>
                    <a:pt x="248" y="661"/>
                  </a:cubicBezTo>
                  <a:cubicBezTo>
                    <a:pt x="376" y="789"/>
                    <a:pt x="376" y="789"/>
                    <a:pt x="376" y="789"/>
                  </a:cubicBezTo>
                  <a:cubicBezTo>
                    <a:pt x="483" y="681"/>
                    <a:pt x="566" y="556"/>
                    <a:pt x="625" y="417"/>
                  </a:cubicBezTo>
                  <a:cubicBezTo>
                    <a:pt x="681" y="284"/>
                    <a:pt x="712" y="144"/>
                    <a:pt x="718" y="0"/>
                  </a:cubicBezTo>
                  <a:lnTo>
                    <a:pt x="5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şḻïďê-Freeform: Shape 6">
              <a:extLst>
                <a:ext uri="{FF2B5EF4-FFF2-40B4-BE49-F238E27FC236}">
                  <a16:creationId xmlns:a16="http://schemas.microsoft.com/office/drawing/2014/main" id="{7EBB42C3-A90C-41CB-985A-8A4FA0CB7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326" y="1576144"/>
              <a:ext cx="1378963" cy="1254606"/>
            </a:xfrm>
            <a:custGeom>
              <a:avLst/>
              <a:gdLst>
                <a:gd name="T0" fmla="*/ 792 w 792"/>
                <a:gd name="T1" fmla="*/ 344 h 721"/>
                <a:gd name="T2" fmla="*/ 417 w 792"/>
                <a:gd name="T3" fmla="*/ 93 h 721"/>
                <a:gd name="T4" fmla="*/ 0 w 792"/>
                <a:gd name="T5" fmla="*/ 0 h 721"/>
                <a:gd name="T6" fmla="*/ 0 w 792"/>
                <a:gd name="T7" fmla="*/ 182 h 721"/>
                <a:gd name="T8" fmla="*/ 89 w 792"/>
                <a:gd name="T9" fmla="*/ 238 h 721"/>
                <a:gd name="T10" fmla="*/ 113 w 792"/>
                <a:gd name="T11" fmla="*/ 282 h 721"/>
                <a:gd name="T12" fmla="*/ 89 w 792"/>
                <a:gd name="T13" fmla="*/ 326 h 721"/>
                <a:gd name="T14" fmla="*/ 0 w 792"/>
                <a:gd name="T15" fmla="*/ 383 h 721"/>
                <a:gd name="T16" fmla="*/ 0 w 792"/>
                <a:gd name="T17" fmla="*/ 530 h 721"/>
                <a:gd name="T18" fmla="*/ 0 w 792"/>
                <a:gd name="T19" fmla="*/ 532 h 721"/>
                <a:gd name="T20" fmla="*/ 417 w 792"/>
                <a:gd name="T21" fmla="*/ 721 h 721"/>
                <a:gd name="T22" fmla="*/ 558 w 792"/>
                <a:gd name="T23" fmla="*/ 579 h 721"/>
                <a:gd name="T24" fmla="*/ 683 w 792"/>
                <a:gd name="T25" fmla="*/ 595 h 721"/>
                <a:gd name="T26" fmla="*/ 659 w 792"/>
                <a:gd name="T27" fmla="*/ 478 h 721"/>
                <a:gd name="T28" fmla="*/ 792 w 792"/>
                <a:gd name="T29" fmla="*/ 344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721">
                  <a:moveTo>
                    <a:pt x="792" y="344"/>
                  </a:moveTo>
                  <a:cubicBezTo>
                    <a:pt x="683" y="236"/>
                    <a:pt x="557" y="152"/>
                    <a:pt x="417" y="93"/>
                  </a:cubicBezTo>
                  <a:cubicBezTo>
                    <a:pt x="284" y="36"/>
                    <a:pt x="144" y="5"/>
                    <a:pt x="0" y="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89" y="238"/>
                    <a:pt x="89" y="238"/>
                    <a:pt x="89" y="238"/>
                  </a:cubicBezTo>
                  <a:cubicBezTo>
                    <a:pt x="104" y="248"/>
                    <a:pt x="113" y="264"/>
                    <a:pt x="113" y="282"/>
                  </a:cubicBezTo>
                  <a:cubicBezTo>
                    <a:pt x="113" y="300"/>
                    <a:pt x="104" y="317"/>
                    <a:pt x="89" y="326"/>
                  </a:cubicBezTo>
                  <a:cubicBezTo>
                    <a:pt x="0" y="383"/>
                    <a:pt x="0" y="383"/>
                    <a:pt x="0" y="383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0" y="531"/>
                    <a:pt x="0" y="531"/>
                    <a:pt x="0" y="532"/>
                  </a:cubicBezTo>
                  <a:cubicBezTo>
                    <a:pt x="162" y="543"/>
                    <a:pt x="308" y="613"/>
                    <a:pt x="417" y="721"/>
                  </a:cubicBezTo>
                  <a:cubicBezTo>
                    <a:pt x="558" y="579"/>
                    <a:pt x="558" y="579"/>
                    <a:pt x="558" y="579"/>
                  </a:cubicBezTo>
                  <a:cubicBezTo>
                    <a:pt x="683" y="595"/>
                    <a:pt x="683" y="595"/>
                    <a:pt x="683" y="595"/>
                  </a:cubicBezTo>
                  <a:cubicBezTo>
                    <a:pt x="659" y="478"/>
                    <a:pt x="659" y="478"/>
                    <a:pt x="659" y="478"/>
                  </a:cubicBezTo>
                  <a:lnTo>
                    <a:pt x="792" y="3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şḻïďê-Freeform: Shape 7">
              <a:extLst>
                <a:ext uri="{FF2B5EF4-FFF2-40B4-BE49-F238E27FC236}">
                  <a16:creationId xmlns:a16="http://schemas.microsoft.com/office/drawing/2014/main" id="{72E1A1E9-AA00-4342-B4E2-D1951C299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329" y="4517294"/>
              <a:ext cx="1606338" cy="1208985"/>
            </a:xfrm>
            <a:custGeom>
              <a:avLst/>
              <a:gdLst>
                <a:gd name="T0" fmla="*/ 816 w 923"/>
                <a:gd name="T1" fmla="*/ 268 h 695"/>
                <a:gd name="T2" fmla="*/ 720 w 923"/>
                <a:gd name="T3" fmla="*/ 289 h 695"/>
                <a:gd name="T4" fmla="*/ 709 w 923"/>
                <a:gd name="T5" fmla="*/ 291 h 695"/>
                <a:gd name="T6" fmla="*/ 672 w 923"/>
                <a:gd name="T7" fmla="*/ 275 h 695"/>
                <a:gd name="T8" fmla="*/ 658 w 923"/>
                <a:gd name="T9" fmla="*/ 227 h 695"/>
                <a:gd name="T10" fmla="*/ 679 w 923"/>
                <a:gd name="T11" fmla="*/ 132 h 695"/>
                <a:gd name="T12" fmla="*/ 547 w 923"/>
                <a:gd name="T13" fmla="*/ 1 h 695"/>
                <a:gd name="T14" fmla="*/ 546 w 923"/>
                <a:gd name="T15" fmla="*/ 0 h 695"/>
                <a:gd name="T16" fmla="*/ 110 w 923"/>
                <a:gd name="T17" fmla="*/ 164 h 695"/>
                <a:gd name="T18" fmla="*/ 104 w 923"/>
                <a:gd name="T19" fmla="*/ 164 h 695"/>
                <a:gd name="T20" fmla="*/ 104 w 923"/>
                <a:gd name="T21" fmla="*/ 351 h 695"/>
                <a:gd name="T22" fmla="*/ 0 w 923"/>
                <a:gd name="T23" fmla="*/ 418 h 695"/>
                <a:gd name="T24" fmla="*/ 104 w 923"/>
                <a:gd name="T25" fmla="*/ 484 h 695"/>
                <a:gd name="T26" fmla="*/ 104 w 923"/>
                <a:gd name="T27" fmla="*/ 695 h 695"/>
                <a:gd name="T28" fmla="*/ 110 w 923"/>
                <a:gd name="T29" fmla="*/ 695 h 695"/>
                <a:gd name="T30" fmla="*/ 574 w 923"/>
                <a:gd name="T31" fmla="*/ 602 h 695"/>
                <a:gd name="T32" fmla="*/ 923 w 923"/>
                <a:gd name="T33" fmla="*/ 375 h 695"/>
                <a:gd name="T34" fmla="*/ 816 w 923"/>
                <a:gd name="T35" fmla="*/ 268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3" h="695">
                  <a:moveTo>
                    <a:pt x="816" y="268"/>
                  </a:moveTo>
                  <a:cubicBezTo>
                    <a:pt x="720" y="289"/>
                    <a:pt x="720" y="289"/>
                    <a:pt x="720" y="289"/>
                  </a:cubicBezTo>
                  <a:cubicBezTo>
                    <a:pt x="716" y="290"/>
                    <a:pt x="713" y="291"/>
                    <a:pt x="709" y="291"/>
                  </a:cubicBezTo>
                  <a:cubicBezTo>
                    <a:pt x="695" y="291"/>
                    <a:pt x="682" y="285"/>
                    <a:pt x="672" y="275"/>
                  </a:cubicBezTo>
                  <a:cubicBezTo>
                    <a:pt x="659" y="263"/>
                    <a:pt x="654" y="245"/>
                    <a:pt x="658" y="227"/>
                  </a:cubicBezTo>
                  <a:cubicBezTo>
                    <a:pt x="679" y="132"/>
                    <a:pt x="679" y="132"/>
                    <a:pt x="679" y="132"/>
                  </a:cubicBezTo>
                  <a:cubicBezTo>
                    <a:pt x="547" y="1"/>
                    <a:pt x="547" y="1"/>
                    <a:pt x="547" y="1"/>
                  </a:cubicBezTo>
                  <a:cubicBezTo>
                    <a:pt x="547" y="0"/>
                    <a:pt x="547" y="0"/>
                    <a:pt x="546" y="0"/>
                  </a:cubicBezTo>
                  <a:cubicBezTo>
                    <a:pt x="430" y="102"/>
                    <a:pt x="277" y="164"/>
                    <a:pt x="110" y="164"/>
                  </a:cubicBezTo>
                  <a:cubicBezTo>
                    <a:pt x="108" y="164"/>
                    <a:pt x="106" y="164"/>
                    <a:pt x="104" y="164"/>
                  </a:cubicBezTo>
                  <a:cubicBezTo>
                    <a:pt x="104" y="351"/>
                    <a:pt x="104" y="351"/>
                    <a:pt x="104" y="351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104" y="695"/>
                    <a:pt x="104" y="695"/>
                    <a:pt x="104" y="695"/>
                  </a:cubicBezTo>
                  <a:cubicBezTo>
                    <a:pt x="106" y="695"/>
                    <a:pt x="108" y="695"/>
                    <a:pt x="110" y="695"/>
                  </a:cubicBezTo>
                  <a:cubicBezTo>
                    <a:pt x="271" y="695"/>
                    <a:pt x="427" y="664"/>
                    <a:pt x="574" y="602"/>
                  </a:cubicBezTo>
                  <a:cubicBezTo>
                    <a:pt x="703" y="547"/>
                    <a:pt x="821" y="471"/>
                    <a:pt x="923" y="375"/>
                  </a:cubicBezTo>
                  <a:lnTo>
                    <a:pt x="816" y="2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şḻïďê-Freeform: Shape 8">
              <a:extLst>
                <a:ext uri="{FF2B5EF4-FFF2-40B4-BE49-F238E27FC236}">
                  <a16:creationId xmlns:a16="http://schemas.microsoft.com/office/drawing/2014/main" id="{DA690B83-60A9-4F37-AD11-0D346B49C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750" y="3495949"/>
              <a:ext cx="1206777" cy="1567338"/>
            </a:xfrm>
            <a:custGeom>
              <a:avLst/>
              <a:gdLst>
                <a:gd name="T0" fmla="*/ 94 w 693"/>
                <a:gd name="T1" fmla="*/ 555 h 901"/>
                <a:gd name="T2" fmla="*/ 318 w 693"/>
                <a:gd name="T3" fmla="*/ 901 h 901"/>
                <a:gd name="T4" fmla="*/ 428 w 693"/>
                <a:gd name="T5" fmla="*/ 790 h 901"/>
                <a:gd name="T6" fmla="*/ 421 w 693"/>
                <a:gd name="T7" fmla="*/ 763 h 901"/>
                <a:gd name="T8" fmla="*/ 426 w 693"/>
                <a:gd name="T9" fmla="*/ 651 h 901"/>
                <a:gd name="T10" fmla="*/ 475 w 693"/>
                <a:gd name="T11" fmla="*/ 633 h 901"/>
                <a:gd name="T12" fmla="*/ 571 w 693"/>
                <a:gd name="T13" fmla="*/ 646 h 901"/>
                <a:gd name="T14" fmla="*/ 692 w 693"/>
                <a:gd name="T15" fmla="*/ 525 h 901"/>
                <a:gd name="T16" fmla="*/ 693 w 693"/>
                <a:gd name="T17" fmla="*/ 524 h 901"/>
                <a:gd name="T18" fmla="*/ 531 w 693"/>
                <a:gd name="T19" fmla="*/ 94 h 901"/>
                <a:gd name="T20" fmla="*/ 305 w 693"/>
                <a:gd name="T21" fmla="*/ 94 h 901"/>
                <a:gd name="T22" fmla="*/ 245 w 693"/>
                <a:gd name="T23" fmla="*/ 0 h 901"/>
                <a:gd name="T24" fmla="*/ 186 w 693"/>
                <a:gd name="T25" fmla="*/ 94 h 901"/>
                <a:gd name="T26" fmla="*/ 0 w 693"/>
                <a:gd name="T27" fmla="*/ 94 h 901"/>
                <a:gd name="T28" fmla="*/ 94 w 693"/>
                <a:gd name="T29" fmla="*/ 555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3" h="901">
                  <a:moveTo>
                    <a:pt x="94" y="555"/>
                  </a:moveTo>
                  <a:cubicBezTo>
                    <a:pt x="148" y="683"/>
                    <a:pt x="223" y="799"/>
                    <a:pt x="318" y="901"/>
                  </a:cubicBezTo>
                  <a:cubicBezTo>
                    <a:pt x="428" y="790"/>
                    <a:pt x="428" y="790"/>
                    <a:pt x="428" y="790"/>
                  </a:cubicBezTo>
                  <a:cubicBezTo>
                    <a:pt x="426" y="781"/>
                    <a:pt x="423" y="772"/>
                    <a:pt x="421" y="763"/>
                  </a:cubicBezTo>
                  <a:cubicBezTo>
                    <a:pt x="408" y="711"/>
                    <a:pt x="401" y="676"/>
                    <a:pt x="426" y="651"/>
                  </a:cubicBezTo>
                  <a:cubicBezTo>
                    <a:pt x="444" y="633"/>
                    <a:pt x="466" y="633"/>
                    <a:pt x="475" y="633"/>
                  </a:cubicBezTo>
                  <a:cubicBezTo>
                    <a:pt x="499" y="633"/>
                    <a:pt x="542" y="641"/>
                    <a:pt x="571" y="646"/>
                  </a:cubicBezTo>
                  <a:cubicBezTo>
                    <a:pt x="692" y="525"/>
                    <a:pt x="692" y="525"/>
                    <a:pt x="692" y="525"/>
                  </a:cubicBezTo>
                  <a:cubicBezTo>
                    <a:pt x="692" y="524"/>
                    <a:pt x="693" y="524"/>
                    <a:pt x="693" y="524"/>
                  </a:cubicBezTo>
                  <a:cubicBezTo>
                    <a:pt x="593" y="408"/>
                    <a:pt x="532" y="258"/>
                    <a:pt x="531" y="94"/>
                  </a:cubicBezTo>
                  <a:cubicBezTo>
                    <a:pt x="305" y="94"/>
                    <a:pt x="305" y="94"/>
                    <a:pt x="305" y="94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186" y="94"/>
                    <a:pt x="186" y="94"/>
                    <a:pt x="186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254"/>
                    <a:pt x="32" y="409"/>
                    <a:pt x="94" y="5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şḻïďê-Freeform: Shape 9">
              <a:extLst>
                <a:ext uri="{FF2B5EF4-FFF2-40B4-BE49-F238E27FC236}">
                  <a16:creationId xmlns:a16="http://schemas.microsoft.com/office/drawing/2014/main" id="{6A706E19-59C1-40E3-849A-3AA692B25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957" y="2195721"/>
              <a:ext cx="1249456" cy="1373077"/>
            </a:xfrm>
            <a:custGeom>
              <a:avLst/>
              <a:gdLst>
                <a:gd name="T0" fmla="*/ 156 w 718"/>
                <a:gd name="T1" fmla="*/ 789 h 789"/>
                <a:gd name="T2" fmla="*/ 200 w 718"/>
                <a:gd name="T3" fmla="*/ 719 h 789"/>
                <a:gd name="T4" fmla="*/ 244 w 718"/>
                <a:gd name="T5" fmla="*/ 695 h 789"/>
                <a:gd name="T6" fmla="*/ 289 w 718"/>
                <a:gd name="T7" fmla="*/ 719 h 789"/>
                <a:gd name="T8" fmla="*/ 333 w 718"/>
                <a:gd name="T9" fmla="*/ 789 h 789"/>
                <a:gd name="T10" fmla="*/ 530 w 718"/>
                <a:gd name="T11" fmla="*/ 789 h 789"/>
                <a:gd name="T12" fmla="*/ 532 w 718"/>
                <a:gd name="T13" fmla="*/ 789 h 789"/>
                <a:gd name="T14" fmla="*/ 718 w 718"/>
                <a:gd name="T15" fmla="*/ 376 h 789"/>
                <a:gd name="T16" fmla="*/ 566 w 718"/>
                <a:gd name="T17" fmla="*/ 224 h 789"/>
                <a:gd name="T18" fmla="*/ 593 w 718"/>
                <a:gd name="T19" fmla="*/ 101 h 789"/>
                <a:gd name="T20" fmla="*/ 470 w 718"/>
                <a:gd name="T21" fmla="*/ 128 h 789"/>
                <a:gd name="T22" fmla="*/ 341 w 718"/>
                <a:gd name="T23" fmla="*/ 0 h 789"/>
                <a:gd name="T24" fmla="*/ 93 w 718"/>
                <a:gd name="T25" fmla="*/ 373 h 789"/>
                <a:gd name="T26" fmla="*/ 0 w 718"/>
                <a:gd name="T27" fmla="*/ 789 h 789"/>
                <a:gd name="T28" fmla="*/ 156 w 718"/>
                <a:gd name="T29" fmla="*/ 789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8" h="789">
                  <a:moveTo>
                    <a:pt x="156" y="789"/>
                  </a:moveTo>
                  <a:cubicBezTo>
                    <a:pt x="200" y="719"/>
                    <a:pt x="200" y="719"/>
                    <a:pt x="200" y="719"/>
                  </a:cubicBezTo>
                  <a:cubicBezTo>
                    <a:pt x="210" y="704"/>
                    <a:pt x="227" y="695"/>
                    <a:pt x="244" y="695"/>
                  </a:cubicBezTo>
                  <a:cubicBezTo>
                    <a:pt x="262" y="695"/>
                    <a:pt x="279" y="704"/>
                    <a:pt x="289" y="719"/>
                  </a:cubicBezTo>
                  <a:cubicBezTo>
                    <a:pt x="333" y="789"/>
                    <a:pt x="333" y="789"/>
                    <a:pt x="333" y="789"/>
                  </a:cubicBezTo>
                  <a:cubicBezTo>
                    <a:pt x="530" y="789"/>
                    <a:pt x="530" y="789"/>
                    <a:pt x="530" y="789"/>
                  </a:cubicBezTo>
                  <a:cubicBezTo>
                    <a:pt x="531" y="789"/>
                    <a:pt x="531" y="789"/>
                    <a:pt x="532" y="789"/>
                  </a:cubicBezTo>
                  <a:cubicBezTo>
                    <a:pt x="543" y="629"/>
                    <a:pt x="612" y="484"/>
                    <a:pt x="718" y="376"/>
                  </a:cubicBezTo>
                  <a:cubicBezTo>
                    <a:pt x="566" y="224"/>
                    <a:pt x="566" y="224"/>
                    <a:pt x="566" y="224"/>
                  </a:cubicBezTo>
                  <a:cubicBezTo>
                    <a:pt x="593" y="101"/>
                    <a:pt x="593" y="101"/>
                    <a:pt x="593" y="101"/>
                  </a:cubicBezTo>
                  <a:cubicBezTo>
                    <a:pt x="470" y="128"/>
                    <a:pt x="470" y="128"/>
                    <a:pt x="470" y="128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235" y="108"/>
                    <a:pt x="152" y="233"/>
                    <a:pt x="93" y="373"/>
                  </a:cubicBezTo>
                  <a:cubicBezTo>
                    <a:pt x="37" y="505"/>
                    <a:pt x="6" y="645"/>
                    <a:pt x="0" y="789"/>
                  </a:cubicBezTo>
                  <a:lnTo>
                    <a:pt x="156" y="7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şḻïďê-Freeform: Shape 10">
              <a:extLst>
                <a:ext uri="{FF2B5EF4-FFF2-40B4-BE49-F238E27FC236}">
                  <a16:creationId xmlns:a16="http://schemas.microsoft.com/office/drawing/2014/main" id="{7A5545D9-1602-425E-A75D-51E4D820D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383" y="4473880"/>
              <a:ext cx="1378228" cy="1252399"/>
            </a:xfrm>
            <a:custGeom>
              <a:avLst/>
              <a:gdLst>
                <a:gd name="T0" fmla="*/ 0 w 792"/>
                <a:gd name="T1" fmla="*/ 376 h 720"/>
                <a:gd name="T2" fmla="*/ 375 w 792"/>
                <a:gd name="T3" fmla="*/ 628 h 720"/>
                <a:gd name="T4" fmla="*/ 792 w 792"/>
                <a:gd name="T5" fmla="*/ 720 h 720"/>
                <a:gd name="T6" fmla="*/ 792 w 792"/>
                <a:gd name="T7" fmla="*/ 539 h 720"/>
                <a:gd name="T8" fmla="*/ 703 w 792"/>
                <a:gd name="T9" fmla="*/ 482 h 720"/>
                <a:gd name="T10" fmla="*/ 679 w 792"/>
                <a:gd name="T11" fmla="*/ 438 h 720"/>
                <a:gd name="T12" fmla="*/ 703 w 792"/>
                <a:gd name="T13" fmla="*/ 394 h 720"/>
                <a:gd name="T14" fmla="*/ 792 w 792"/>
                <a:gd name="T15" fmla="*/ 337 h 720"/>
                <a:gd name="T16" fmla="*/ 792 w 792"/>
                <a:gd name="T17" fmla="*/ 190 h 720"/>
                <a:gd name="T18" fmla="*/ 792 w 792"/>
                <a:gd name="T19" fmla="*/ 189 h 720"/>
                <a:gd name="T20" fmla="*/ 375 w 792"/>
                <a:gd name="T21" fmla="*/ 0 h 720"/>
                <a:gd name="T22" fmla="*/ 234 w 792"/>
                <a:gd name="T23" fmla="*/ 141 h 720"/>
                <a:gd name="T24" fmla="*/ 109 w 792"/>
                <a:gd name="T25" fmla="*/ 126 h 720"/>
                <a:gd name="T26" fmla="*/ 133 w 792"/>
                <a:gd name="T27" fmla="*/ 242 h 720"/>
                <a:gd name="T28" fmla="*/ 0 w 792"/>
                <a:gd name="T29" fmla="*/ 376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720">
                  <a:moveTo>
                    <a:pt x="0" y="376"/>
                  </a:moveTo>
                  <a:cubicBezTo>
                    <a:pt x="108" y="484"/>
                    <a:pt x="234" y="568"/>
                    <a:pt x="375" y="628"/>
                  </a:cubicBezTo>
                  <a:cubicBezTo>
                    <a:pt x="507" y="684"/>
                    <a:pt x="648" y="715"/>
                    <a:pt x="792" y="720"/>
                  </a:cubicBezTo>
                  <a:cubicBezTo>
                    <a:pt x="792" y="539"/>
                    <a:pt x="792" y="539"/>
                    <a:pt x="792" y="539"/>
                  </a:cubicBezTo>
                  <a:cubicBezTo>
                    <a:pt x="703" y="482"/>
                    <a:pt x="703" y="482"/>
                    <a:pt x="703" y="482"/>
                  </a:cubicBezTo>
                  <a:cubicBezTo>
                    <a:pt x="688" y="473"/>
                    <a:pt x="679" y="456"/>
                    <a:pt x="679" y="438"/>
                  </a:cubicBezTo>
                  <a:cubicBezTo>
                    <a:pt x="679" y="420"/>
                    <a:pt x="688" y="404"/>
                    <a:pt x="703" y="394"/>
                  </a:cubicBezTo>
                  <a:cubicBezTo>
                    <a:pt x="792" y="337"/>
                    <a:pt x="792" y="337"/>
                    <a:pt x="792" y="337"/>
                  </a:cubicBezTo>
                  <a:cubicBezTo>
                    <a:pt x="792" y="190"/>
                    <a:pt x="792" y="190"/>
                    <a:pt x="792" y="190"/>
                  </a:cubicBezTo>
                  <a:cubicBezTo>
                    <a:pt x="792" y="190"/>
                    <a:pt x="792" y="189"/>
                    <a:pt x="792" y="189"/>
                  </a:cubicBezTo>
                  <a:cubicBezTo>
                    <a:pt x="630" y="177"/>
                    <a:pt x="484" y="107"/>
                    <a:pt x="375" y="0"/>
                  </a:cubicBezTo>
                  <a:cubicBezTo>
                    <a:pt x="234" y="141"/>
                    <a:pt x="234" y="141"/>
                    <a:pt x="234" y="141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33" y="242"/>
                    <a:pt x="133" y="242"/>
                    <a:pt x="133" y="242"/>
                  </a:cubicBezTo>
                  <a:lnTo>
                    <a:pt x="0" y="3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şḻïďê-Freeform: Shape 11">
              <a:extLst>
                <a:ext uri="{FF2B5EF4-FFF2-40B4-BE49-F238E27FC236}">
                  <a16:creationId xmlns:a16="http://schemas.microsoft.com/office/drawing/2014/main" id="{5089D977-4E8A-4C3F-822E-E0F263A83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270" y="1576144"/>
              <a:ext cx="1607074" cy="1211192"/>
            </a:xfrm>
            <a:custGeom>
              <a:avLst/>
              <a:gdLst>
                <a:gd name="T0" fmla="*/ 107 w 923"/>
                <a:gd name="T1" fmla="*/ 427 h 696"/>
                <a:gd name="T2" fmla="*/ 203 w 923"/>
                <a:gd name="T3" fmla="*/ 406 h 696"/>
                <a:gd name="T4" fmla="*/ 214 w 923"/>
                <a:gd name="T5" fmla="*/ 405 h 696"/>
                <a:gd name="T6" fmla="*/ 251 w 923"/>
                <a:gd name="T7" fmla="*/ 420 h 696"/>
                <a:gd name="T8" fmla="*/ 265 w 923"/>
                <a:gd name="T9" fmla="*/ 468 h 696"/>
                <a:gd name="T10" fmla="*/ 244 w 923"/>
                <a:gd name="T11" fmla="*/ 563 h 696"/>
                <a:gd name="T12" fmla="*/ 376 w 923"/>
                <a:gd name="T13" fmla="*/ 695 h 696"/>
                <a:gd name="T14" fmla="*/ 376 w 923"/>
                <a:gd name="T15" fmla="*/ 696 h 696"/>
                <a:gd name="T16" fmla="*/ 813 w 923"/>
                <a:gd name="T17" fmla="*/ 531 h 696"/>
                <a:gd name="T18" fmla="*/ 818 w 923"/>
                <a:gd name="T19" fmla="*/ 531 h 696"/>
                <a:gd name="T20" fmla="*/ 818 w 923"/>
                <a:gd name="T21" fmla="*/ 348 h 696"/>
                <a:gd name="T22" fmla="*/ 923 w 923"/>
                <a:gd name="T23" fmla="*/ 281 h 696"/>
                <a:gd name="T24" fmla="*/ 818 w 923"/>
                <a:gd name="T25" fmla="*/ 215 h 696"/>
                <a:gd name="T26" fmla="*/ 818 w 923"/>
                <a:gd name="T27" fmla="*/ 0 h 696"/>
                <a:gd name="T28" fmla="*/ 813 w 923"/>
                <a:gd name="T29" fmla="*/ 0 h 696"/>
                <a:gd name="T30" fmla="*/ 349 w 923"/>
                <a:gd name="T31" fmla="*/ 94 h 696"/>
                <a:gd name="T32" fmla="*/ 0 w 923"/>
                <a:gd name="T33" fmla="*/ 320 h 696"/>
                <a:gd name="T34" fmla="*/ 107 w 923"/>
                <a:gd name="T35" fmla="*/ 427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3" h="696">
                  <a:moveTo>
                    <a:pt x="107" y="427"/>
                  </a:moveTo>
                  <a:cubicBezTo>
                    <a:pt x="203" y="406"/>
                    <a:pt x="203" y="406"/>
                    <a:pt x="203" y="406"/>
                  </a:cubicBezTo>
                  <a:cubicBezTo>
                    <a:pt x="206" y="405"/>
                    <a:pt x="210" y="405"/>
                    <a:pt x="214" y="405"/>
                  </a:cubicBezTo>
                  <a:cubicBezTo>
                    <a:pt x="228" y="405"/>
                    <a:pt x="241" y="410"/>
                    <a:pt x="251" y="420"/>
                  </a:cubicBezTo>
                  <a:cubicBezTo>
                    <a:pt x="264" y="433"/>
                    <a:pt x="269" y="451"/>
                    <a:pt x="265" y="468"/>
                  </a:cubicBezTo>
                  <a:cubicBezTo>
                    <a:pt x="244" y="563"/>
                    <a:pt x="244" y="563"/>
                    <a:pt x="244" y="563"/>
                  </a:cubicBezTo>
                  <a:cubicBezTo>
                    <a:pt x="376" y="695"/>
                    <a:pt x="376" y="695"/>
                    <a:pt x="376" y="695"/>
                  </a:cubicBezTo>
                  <a:cubicBezTo>
                    <a:pt x="376" y="695"/>
                    <a:pt x="376" y="695"/>
                    <a:pt x="376" y="696"/>
                  </a:cubicBezTo>
                  <a:cubicBezTo>
                    <a:pt x="493" y="593"/>
                    <a:pt x="646" y="531"/>
                    <a:pt x="813" y="531"/>
                  </a:cubicBezTo>
                  <a:cubicBezTo>
                    <a:pt x="815" y="531"/>
                    <a:pt x="817" y="531"/>
                    <a:pt x="818" y="531"/>
                  </a:cubicBezTo>
                  <a:cubicBezTo>
                    <a:pt x="818" y="348"/>
                    <a:pt x="818" y="348"/>
                    <a:pt x="818" y="348"/>
                  </a:cubicBezTo>
                  <a:cubicBezTo>
                    <a:pt x="923" y="281"/>
                    <a:pt x="923" y="281"/>
                    <a:pt x="923" y="281"/>
                  </a:cubicBezTo>
                  <a:cubicBezTo>
                    <a:pt x="818" y="215"/>
                    <a:pt x="818" y="215"/>
                    <a:pt x="818" y="215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7" y="0"/>
                    <a:pt x="815" y="0"/>
                    <a:pt x="813" y="0"/>
                  </a:cubicBezTo>
                  <a:cubicBezTo>
                    <a:pt x="652" y="0"/>
                    <a:pt x="496" y="31"/>
                    <a:pt x="349" y="94"/>
                  </a:cubicBezTo>
                  <a:cubicBezTo>
                    <a:pt x="219" y="148"/>
                    <a:pt x="102" y="224"/>
                    <a:pt x="0" y="320"/>
                  </a:cubicBezTo>
                  <a:lnTo>
                    <a:pt x="107" y="4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şḻïďê-Oval 12">
              <a:extLst>
                <a:ext uri="{FF2B5EF4-FFF2-40B4-BE49-F238E27FC236}">
                  <a16:creationId xmlns:a16="http://schemas.microsoft.com/office/drawing/2014/main" id="{56370221-0C4E-4B62-971C-DE00E3B00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735" y="2710808"/>
              <a:ext cx="1877863" cy="18756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şḻïďê-Freeform: Shape 13">
              <a:extLst>
                <a:ext uri="{FF2B5EF4-FFF2-40B4-BE49-F238E27FC236}">
                  <a16:creationId xmlns:a16="http://schemas.microsoft.com/office/drawing/2014/main" id="{08A7D700-C3D4-4E80-97D0-AA91E0A8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208" y="1929348"/>
              <a:ext cx="579842" cy="553351"/>
            </a:xfrm>
            <a:custGeom>
              <a:avLst/>
              <a:gdLst>
                <a:gd name="T0" fmla="*/ 327 w 333"/>
                <a:gd name="T1" fmla="*/ 140 h 318"/>
                <a:gd name="T2" fmla="*/ 179 w 333"/>
                <a:gd name="T3" fmla="*/ 5 h 318"/>
                <a:gd name="T4" fmla="*/ 167 w 333"/>
                <a:gd name="T5" fmla="*/ 0 h 318"/>
                <a:gd name="T6" fmla="*/ 154 w 333"/>
                <a:gd name="T7" fmla="*/ 5 h 318"/>
                <a:gd name="T8" fmla="*/ 7 w 333"/>
                <a:gd name="T9" fmla="*/ 140 h 318"/>
                <a:gd name="T10" fmla="*/ 6 w 333"/>
                <a:gd name="T11" fmla="*/ 163 h 318"/>
                <a:gd name="T12" fmla="*/ 10 w 333"/>
                <a:gd name="T13" fmla="*/ 166 h 318"/>
                <a:gd name="T14" fmla="*/ 32 w 333"/>
                <a:gd name="T15" fmla="*/ 168 h 318"/>
                <a:gd name="T16" fmla="*/ 43 w 333"/>
                <a:gd name="T17" fmla="*/ 158 h 318"/>
                <a:gd name="T18" fmla="*/ 43 w 333"/>
                <a:gd name="T19" fmla="*/ 303 h 318"/>
                <a:gd name="T20" fmla="*/ 53 w 333"/>
                <a:gd name="T21" fmla="*/ 318 h 318"/>
                <a:gd name="T22" fmla="*/ 158 w 333"/>
                <a:gd name="T23" fmla="*/ 318 h 318"/>
                <a:gd name="T24" fmla="*/ 77 w 333"/>
                <a:gd name="T25" fmla="*/ 233 h 318"/>
                <a:gd name="T26" fmla="*/ 75 w 333"/>
                <a:gd name="T27" fmla="*/ 217 h 318"/>
                <a:gd name="T28" fmla="*/ 101 w 333"/>
                <a:gd name="T29" fmla="*/ 172 h 318"/>
                <a:gd name="T30" fmla="*/ 127 w 333"/>
                <a:gd name="T31" fmla="*/ 165 h 318"/>
                <a:gd name="T32" fmla="*/ 167 w 333"/>
                <a:gd name="T33" fmla="*/ 184 h 318"/>
                <a:gd name="T34" fmla="*/ 207 w 333"/>
                <a:gd name="T35" fmla="*/ 165 h 318"/>
                <a:gd name="T36" fmla="*/ 232 w 333"/>
                <a:gd name="T37" fmla="*/ 172 h 318"/>
                <a:gd name="T38" fmla="*/ 259 w 333"/>
                <a:gd name="T39" fmla="*/ 217 h 318"/>
                <a:gd name="T40" fmla="*/ 256 w 333"/>
                <a:gd name="T41" fmla="*/ 233 h 318"/>
                <a:gd name="T42" fmla="*/ 176 w 333"/>
                <a:gd name="T43" fmla="*/ 318 h 318"/>
                <a:gd name="T44" fmla="*/ 280 w 333"/>
                <a:gd name="T45" fmla="*/ 318 h 318"/>
                <a:gd name="T46" fmla="*/ 290 w 333"/>
                <a:gd name="T47" fmla="*/ 303 h 318"/>
                <a:gd name="T48" fmla="*/ 290 w 333"/>
                <a:gd name="T49" fmla="*/ 158 h 318"/>
                <a:gd name="T50" fmla="*/ 301 w 333"/>
                <a:gd name="T51" fmla="*/ 168 h 318"/>
                <a:gd name="T52" fmla="*/ 324 w 333"/>
                <a:gd name="T53" fmla="*/ 166 h 318"/>
                <a:gd name="T54" fmla="*/ 327 w 333"/>
                <a:gd name="T55" fmla="*/ 163 h 318"/>
                <a:gd name="T56" fmla="*/ 327 w 333"/>
                <a:gd name="T57" fmla="*/ 1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3" h="318">
                  <a:moveTo>
                    <a:pt x="327" y="140"/>
                  </a:moveTo>
                  <a:cubicBezTo>
                    <a:pt x="179" y="5"/>
                    <a:pt x="179" y="5"/>
                    <a:pt x="179" y="5"/>
                  </a:cubicBezTo>
                  <a:cubicBezTo>
                    <a:pt x="175" y="2"/>
                    <a:pt x="171" y="0"/>
                    <a:pt x="167" y="0"/>
                  </a:cubicBezTo>
                  <a:cubicBezTo>
                    <a:pt x="162" y="0"/>
                    <a:pt x="158" y="2"/>
                    <a:pt x="154" y="5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0" y="146"/>
                    <a:pt x="0" y="156"/>
                    <a:pt x="6" y="163"/>
                  </a:cubicBezTo>
                  <a:cubicBezTo>
                    <a:pt x="10" y="166"/>
                    <a:pt x="10" y="166"/>
                    <a:pt x="10" y="166"/>
                  </a:cubicBezTo>
                  <a:cubicBezTo>
                    <a:pt x="16" y="173"/>
                    <a:pt x="26" y="174"/>
                    <a:pt x="32" y="16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303"/>
                    <a:pt x="43" y="303"/>
                    <a:pt x="43" y="303"/>
                  </a:cubicBezTo>
                  <a:cubicBezTo>
                    <a:pt x="43" y="310"/>
                    <a:pt x="47" y="316"/>
                    <a:pt x="53" y="318"/>
                  </a:cubicBezTo>
                  <a:cubicBezTo>
                    <a:pt x="158" y="318"/>
                    <a:pt x="158" y="318"/>
                    <a:pt x="158" y="318"/>
                  </a:cubicBezTo>
                  <a:cubicBezTo>
                    <a:pt x="136" y="303"/>
                    <a:pt x="84" y="265"/>
                    <a:pt x="77" y="233"/>
                  </a:cubicBezTo>
                  <a:cubicBezTo>
                    <a:pt x="75" y="228"/>
                    <a:pt x="75" y="223"/>
                    <a:pt x="75" y="217"/>
                  </a:cubicBezTo>
                  <a:cubicBezTo>
                    <a:pt x="75" y="198"/>
                    <a:pt x="85" y="181"/>
                    <a:pt x="101" y="172"/>
                  </a:cubicBezTo>
                  <a:cubicBezTo>
                    <a:pt x="109" y="168"/>
                    <a:pt x="117" y="165"/>
                    <a:pt x="127" y="165"/>
                  </a:cubicBezTo>
                  <a:cubicBezTo>
                    <a:pt x="143" y="165"/>
                    <a:pt x="157" y="173"/>
                    <a:pt x="167" y="184"/>
                  </a:cubicBezTo>
                  <a:cubicBezTo>
                    <a:pt x="176" y="173"/>
                    <a:pt x="191" y="165"/>
                    <a:pt x="207" y="165"/>
                  </a:cubicBezTo>
                  <a:cubicBezTo>
                    <a:pt x="216" y="165"/>
                    <a:pt x="224" y="168"/>
                    <a:pt x="232" y="172"/>
                  </a:cubicBezTo>
                  <a:cubicBezTo>
                    <a:pt x="248" y="181"/>
                    <a:pt x="259" y="198"/>
                    <a:pt x="259" y="217"/>
                  </a:cubicBezTo>
                  <a:cubicBezTo>
                    <a:pt x="259" y="223"/>
                    <a:pt x="258" y="228"/>
                    <a:pt x="256" y="233"/>
                  </a:cubicBezTo>
                  <a:cubicBezTo>
                    <a:pt x="249" y="265"/>
                    <a:pt x="197" y="303"/>
                    <a:pt x="176" y="318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6" y="316"/>
                    <a:pt x="290" y="310"/>
                    <a:pt x="290" y="303"/>
                  </a:cubicBezTo>
                  <a:cubicBezTo>
                    <a:pt x="290" y="158"/>
                    <a:pt x="290" y="158"/>
                    <a:pt x="290" y="158"/>
                  </a:cubicBezTo>
                  <a:cubicBezTo>
                    <a:pt x="301" y="168"/>
                    <a:pt x="301" y="168"/>
                    <a:pt x="301" y="168"/>
                  </a:cubicBezTo>
                  <a:cubicBezTo>
                    <a:pt x="307" y="174"/>
                    <a:pt x="317" y="173"/>
                    <a:pt x="324" y="166"/>
                  </a:cubicBezTo>
                  <a:cubicBezTo>
                    <a:pt x="327" y="163"/>
                    <a:pt x="327" y="163"/>
                    <a:pt x="327" y="163"/>
                  </a:cubicBezTo>
                  <a:cubicBezTo>
                    <a:pt x="333" y="156"/>
                    <a:pt x="333" y="146"/>
                    <a:pt x="327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8" name="Group 14">
              <a:extLst>
                <a:ext uri="{FF2B5EF4-FFF2-40B4-BE49-F238E27FC236}">
                  <a16:creationId xmlns:a16="http://schemas.microsoft.com/office/drawing/2014/main" id="{BCCF6C18-BBFC-4254-9B6F-79E64D624888}"/>
                </a:ext>
              </a:extLst>
            </p:cNvPr>
            <p:cNvGrpSpPr/>
            <p:nvPr/>
          </p:nvGrpSpPr>
          <p:grpSpPr>
            <a:xfrm>
              <a:off x="5054571" y="4790299"/>
              <a:ext cx="656367" cy="553352"/>
              <a:chOff x="4953876" y="5151755"/>
              <a:chExt cx="726657" cy="612608"/>
            </a:xfrm>
          </p:grpSpPr>
          <p:sp>
            <p:nvSpPr>
              <p:cNvPr id="61" name="ïşḻïďê-Freeform: Shape 61">
                <a:extLst>
                  <a:ext uri="{FF2B5EF4-FFF2-40B4-BE49-F238E27FC236}">
                    <a16:creationId xmlns:a16="http://schemas.microsoft.com/office/drawing/2014/main" id="{4400C5B0-353B-4B4F-B921-DED9AC737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717" y="5161531"/>
                <a:ext cx="134415" cy="128713"/>
              </a:xfrm>
              <a:custGeom>
                <a:avLst/>
                <a:gdLst>
                  <a:gd name="T0" fmla="*/ 35 w 70"/>
                  <a:gd name="T1" fmla="*/ 67 h 67"/>
                  <a:gd name="T2" fmla="*/ 66 w 70"/>
                  <a:gd name="T3" fmla="*/ 46 h 67"/>
                  <a:gd name="T4" fmla="*/ 55 w 70"/>
                  <a:gd name="T5" fmla="*/ 9 h 67"/>
                  <a:gd name="T6" fmla="*/ 18 w 70"/>
                  <a:gd name="T7" fmla="*/ 8 h 67"/>
                  <a:gd name="T8" fmla="*/ 4 w 70"/>
                  <a:gd name="T9" fmla="*/ 43 h 67"/>
                  <a:gd name="T10" fmla="*/ 32 w 70"/>
                  <a:gd name="T11" fmla="*/ 67 h 67"/>
                  <a:gd name="T12" fmla="*/ 35 w 70"/>
                  <a:gd name="T1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7">
                    <a:moveTo>
                      <a:pt x="35" y="67"/>
                    </a:moveTo>
                    <a:cubicBezTo>
                      <a:pt x="49" y="67"/>
                      <a:pt x="61" y="59"/>
                      <a:pt x="66" y="46"/>
                    </a:cubicBezTo>
                    <a:cubicBezTo>
                      <a:pt x="70" y="33"/>
                      <a:pt x="66" y="18"/>
                      <a:pt x="55" y="9"/>
                    </a:cubicBezTo>
                    <a:cubicBezTo>
                      <a:pt x="45" y="1"/>
                      <a:pt x="29" y="0"/>
                      <a:pt x="18" y="8"/>
                    </a:cubicBezTo>
                    <a:cubicBezTo>
                      <a:pt x="6" y="15"/>
                      <a:pt x="0" y="29"/>
                      <a:pt x="4" y="43"/>
                    </a:cubicBezTo>
                    <a:cubicBezTo>
                      <a:pt x="7" y="56"/>
                      <a:pt x="18" y="66"/>
                      <a:pt x="32" y="67"/>
                    </a:cubicBezTo>
                    <a:cubicBezTo>
                      <a:pt x="33" y="67"/>
                      <a:pt x="34" y="67"/>
                      <a:pt x="35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şḻïďê-Freeform: Shape 62">
                <a:extLst>
                  <a:ext uri="{FF2B5EF4-FFF2-40B4-BE49-F238E27FC236}">
                    <a16:creationId xmlns:a16="http://schemas.microsoft.com/office/drawing/2014/main" id="{6CB1CA3F-C93A-4615-A65B-F5E64013D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4855" y="5363561"/>
                <a:ext cx="83093" cy="83093"/>
              </a:xfrm>
              <a:custGeom>
                <a:avLst/>
                <a:gdLst>
                  <a:gd name="T0" fmla="*/ 21 w 43"/>
                  <a:gd name="T1" fmla="*/ 43 h 43"/>
                  <a:gd name="T2" fmla="*/ 38 w 43"/>
                  <a:gd name="T3" fmla="*/ 34 h 43"/>
                  <a:gd name="T4" fmla="*/ 41 w 43"/>
                  <a:gd name="T5" fmla="*/ 15 h 43"/>
                  <a:gd name="T6" fmla="*/ 27 w 43"/>
                  <a:gd name="T7" fmla="*/ 2 h 43"/>
                  <a:gd name="T8" fmla="*/ 8 w 43"/>
                  <a:gd name="T9" fmla="*/ 6 h 43"/>
                  <a:gd name="T10" fmla="*/ 0 w 43"/>
                  <a:gd name="T11" fmla="*/ 24 h 43"/>
                  <a:gd name="T12" fmla="*/ 10 w 43"/>
                  <a:gd name="T13" fmla="*/ 40 h 43"/>
                  <a:gd name="T14" fmla="*/ 21 w 4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3">
                    <a:moveTo>
                      <a:pt x="21" y="43"/>
                    </a:moveTo>
                    <a:cubicBezTo>
                      <a:pt x="28" y="43"/>
                      <a:pt x="34" y="40"/>
                      <a:pt x="38" y="34"/>
                    </a:cubicBezTo>
                    <a:cubicBezTo>
                      <a:pt x="42" y="29"/>
                      <a:pt x="43" y="21"/>
                      <a:pt x="41" y="15"/>
                    </a:cubicBezTo>
                    <a:cubicBezTo>
                      <a:pt x="38" y="9"/>
                      <a:pt x="33" y="4"/>
                      <a:pt x="27" y="2"/>
                    </a:cubicBezTo>
                    <a:cubicBezTo>
                      <a:pt x="20" y="0"/>
                      <a:pt x="13" y="2"/>
                      <a:pt x="8" y="6"/>
                    </a:cubicBezTo>
                    <a:cubicBezTo>
                      <a:pt x="3" y="10"/>
                      <a:pt x="0" y="17"/>
                      <a:pt x="0" y="24"/>
                    </a:cubicBezTo>
                    <a:cubicBezTo>
                      <a:pt x="1" y="31"/>
                      <a:pt x="5" y="37"/>
                      <a:pt x="10" y="40"/>
                    </a:cubicBezTo>
                    <a:cubicBezTo>
                      <a:pt x="14" y="42"/>
                      <a:pt x="17" y="43"/>
                      <a:pt x="21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şḻïďê-Freeform: Shape 63">
                <a:extLst>
                  <a:ext uri="{FF2B5EF4-FFF2-40B4-BE49-F238E27FC236}">
                    <a16:creationId xmlns:a16="http://schemas.microsoft.com/office/drawing/2014/main" id="{CA9826E8-3F10-47CE-9494-1E599C7B5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3876" y="5282912"/>
                <a:ext cx="726657" cy="481451"/>
              </a:xfrm>
              <a:custGeom>
                <a:avLst/>
                <a:gdLst>
                  <a:gd name="T0" fmla="*/ 374 w 377"/>
                  <a:gd name="T1" fmla="*/ 123 h 250"/>
                  <a:gd name="T2" fmla="*/ 353 w 377"/>
                  <a:gd name="T3" fmla="*/ 92 h 250"/>
                  <a:gd name="T4" fmla="*/ 322 w 377"/>
                  <a:gd name="T5" fmla="*/ 95 h 250"/>
                  <a:gd name="T6" fmla="*/ 295 w 377"/>
                  <a:gd name="T7" fmla="*/ 64 h 250"/>
                  <a:gd name="T8" fmla="*/ 234 w 377"/>
                  <a:gd name="T9" fmla="*/ 6 h 250"/>
                  <a:gd name="T10" fmla="*/ 137 w 377"/>
                  <a:gd name="T11" fmla="*/ 0 h 250"/>
                  <a:gd name="T12" fmla="*/ 77 w 377"/>
                  <a:gd name="T13" fmla="*/ 107 h 250"/>
                  <a:gd name="T14" fmla="*/ 34 w 377"/>
                  <a:gd name="T15" fmla="*/ 89 h 250"/>
                  <a:gd name="T16" fmla="*/ 2 w 377"/>
                  <a:gd name="T17" fmla="*/ 159 h 250"/>
                  <a:gd name="T18" fmla="*/ 17 w 377"/>
                  <a:gd name="T19" fmla="*/ 130 h 250"/>
                  <a:gd name="T20" fmla="*/ 17 w 377"/>
                  <a:gd name="T21" fmla="*/ 164 h 250"/>
                  <a:gd name="T22" fmla="*/ 20 w 377"/>
                  <a:gd name="T23" fmla="*/ 195 h 250"/>
                  <a:gd name="T24" fmla="*/ 29 w 377"/>
                  <a:gd name="T25" fmla="*/ 243 h 250"/>
                  <a:gd name="T26" fmla="*/ 39 w 377"/>
                  <a:gd name="T27" fmla="*/ 183 h 250"/>
                  <a:gd name="T28" fmla="*/ 42 w 377"/>
                  <a:gd name="T29" fmla="*/ 235 h 250"/>
                  <a:gd name="T30" fmla="*/ 57 w 377"/>
                  <a:gd name="T31" fmla="*/ 236 h 250"/>
                  <a:gd name="T32" fmla="*/ 60 w 377"/>
                  <a:gd name="T33" fmla="*/ 169 h 250"/>
                  <a:gd name="T34" fmla="*/ 61 w 377"/>
                  <a:gd name="T35" fmla="*/ 118 h 250"/>
                  <a:gd name="T36" fmla="*/ 85 w 377"/>
                  <a:gd name="T37" fmla="*/ 120 h 250"/>
                  <a:gd name="T38" fmla="*/ 96 w 377"/>
                  <a:gd name="T39" fmla="*/ 110 h 250"/>
                  <a:gd name="T40" fmla="*/ 105 w 377"/>
                  <a:gd name="T41" fmla="*/ 66 h 250"/>
                  <a:gd name="T42" fmla="*/ 101 w 377"/>
                  <a:gd name="T43" fmla="*/ 124 h 250"/>
                  <a:gd name="T44" fmla="*/ 106 w 377"/>
                  <a:gd name="T45" fmla="*/ 136 h 250"/>
                  <a:gd name="T46" fmla="*/ 110 w 377"/>
                  <a:gd name="T47" fmla="*/ 233 h 250"/>
                  <a:gd name="T48" fmla="*/ 133 w 377"/>
                  <a:gd name="T49" fmla="*/ 234 h 250"/>
                  <a:gd name="T50" fmla="*/ 136 w 377"/>
                  <a:gd name="T51" fmla="*/ 158 h 250"/>
                  <a:gd name="T52" fmla="*/ 140 w 377"/>
                  <a:gd name="T53" fmla="*/ 234 h 250"/>
                  <a:gd name="T54" fmla="*/ 163 w 377"/>
                  <a:gd name="T55" fmla="*/ 223 h 250"/>
                  <a:gd name="T56" fmla="*/ 167 w 377"/>
                  <a:gd name="T57" fmla="*/ 133 h 250"/>
                  <a:gd name="T58" fmla="*/ 172 w 377"/>
                  <a:gd name="T59" fmla="*/ 122 h 250"/>
                  <a:gd name="T60" fmla="*/ 166 w 377"/>
                  <a:gd name="T61" fmla="*/ 54 h 250"/>
                  <a:gd name="T62" fmla="*/ 176 w 377"/>
                  <a:gd name="T63" fmla="*/ 109 h 250"/>
                  <a:gd name="T64" fmla="*/ 196 w 377"/>
                  <a:gd name="T65" fmla="*/ 106 h 250"/>
                  <a:gd name="T66" fmla="*/ 206 w 377"/>
                  <a:gd name="T67" fmla="*/ 72 h 250"/>
                  <a:gd name="T68" fmla="*/ 190 w 377"/>
                  <a:gd name="T69" fmla="*/ 150 h 250"/>
                  <a:gd name="T70" fmla="*/ 206 w 377"/>
                  <a:gd name="T71" fmla="*/ 164 h 250"/>
                  <a:gd name="T72" fmla="*/ 210 w 377"/>
                  <a:gd name="T73" fmla="*/ 216 h 250"/>
                  <a:gd name="T74" fmla="*/ 225 w 377"/>
                  <a:gd name="T75" fmla="*/ 247 h 250"/>
                  <a:gd name="T76" fmla="*/ 236 w 377"/>
                  <a:gd name="T77" fmla="*/ 198 h 250"/>
                  <a:gd name="T78" fmla="*/ 239 w 377"/>
                  <a:gd name="T79" fmla="*/ 165 h 250"/>
                  <a:gd name="T80" fmla="*/ 243 w 377"/>
                  <a:gd name="T81" fmla="*/ 240 h 250"/>
                  <a:gd name="T82" fmla="*/ 265 w 377"/>
                  <a:gd name="T83" fmla="*/ 228 h 250"/>
                  <a:gd name="T84" fmla="*/ 269 w 377"/>
                  <a:gd name="T85" fmla="*/ 164 h 250"/>
                  <a:gd name="T86" fmla="*/ 284 w 377"/>
                  <a:gd name="T87" fmla="*/ 140 h 250"/>
                  <a:gd name="T88" fmla="*/ 271 w 377"/>
                  <a:gd name="T89" fmla="*/ 70 h 250"/>
                  <a:gd name="T90" fmla="*/ 280 w 377"/>
                  <a:gd name="T91" fmla="*/ 108 h 250"/>
                  <a:gd name="T92" fmla="*/ 292 w 377"/>
                  <a:gd name="T93" fmla="*/ 120 h 250"/>
                  <a:gd name="T94" fmla="*/ 317 w 377"/>
                  <a:gd name="T95" fmla="*/ 131 h 250"/>
                  <a:gd name="T96" fmla="*/ 311 w 377"/>
                  <a:gd name="T97" fmla="*/ 189 h 250"/>
                  <a:gd name="T98" fmla="*/ 319 w 377"/>
                  <a:gd name="T99" fmla="*/ 193 h 250"/>
                  <a:gd name="T100" fmla="*/ 328 w 377"/>
                  <a:gd name="T101" fmla="*/ 243 h 250"/>
                  <a:gd name="T102" fmla="*/ 338 w 377"/>
                  <a:gd name="T103" fmla="*/ 193 h 250"/>
                  <a:gd name="T104" fmla="*/ 339 w 377"/>
                  <a:gd name="T105" fmla="*/ 196 h 250"/>
                  <a:gd name="T106" fmla="*/ 344 w 377"/>
                  <a:gd name="T107" fmla="*/ 242 h 250"/>
                  <a:gd name="T108" fmla="*/ 357 w 377"/>
                  <a:gd name="T109" fmla="*/ 200 h 250"/>
                  <a:gd name="T110" fmla="*/ 369 w 377"/>
                  <a:gd name="T111" fmla="*/ 188 h 250"/>
                  <a:gd name="T112" fmla="*/ 359 w 377"/>
                  <a:gd name="T113" fmla="*/ 131 h 250"/>
                  <a:gd name="T114" fmla="*/ 371 w 377"/>
                  <a:gd name="T115" fmla="*/ 16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77" h="250">
                    <a:moveTo>
                      <a:pt x="377" y="152"/>
                    </a:moveTo>
                    <a:cubicBezTo>
                      <a:pt x="377" y="150"/>
                      <a:pt x="377" y="147"/>
                      <a:pt x="377" y="145"/>
                    </a:cubicBezTo>
                    <a:cubicBezTo>
                      <a:pt x="377" y="142"/>
                      <a:pt x="377" y="140"/>
                      <a:pt x="377" y="137"/>
                    </a:cubicBezTo>
                    <a:cubicBezTo>
                      <a:pt x="376" y="133"/>
                      <a:pt x="375" y="128"/>
                      <a:pt x="374" y="123"/>
                    </a:cubicBezTo>
                    <a:cubicBezTo>
                      <a:pt x="373" y="121"/>
                      <a:pt x="373" y="119"/>
                      <a:pt x="372" y="116"/>
                    </a:cubicBezTo>
                    <a:cubicBezTo>
                      <a:pt x="371" y="114"/>
                      <a:pt x="370" y="112"/>
                      <a:pt x="369" y="110"/>
                    </a:cubicBezTo>
                    <a:cubicBezTo>
                      <a:pt x="366" y="106"/>
                      <a:pt x="364" y="102"/>
                      <a:pt x="360" y="98"/>
                    </a:cubicBezTo>
                    <a:cubicBezTo>
                      <a:pt x="358" y="96"/>
                      <a:pt x="356" y="94"/>
                      <a:pt x="353" y="92"/>
                    </a:cubicBezTo>
                    <a:cubicBezTo>
                      <a:pt x="351" y="91"/>
                      <a:pt x="349" y="90"/>
                      <a:pt x="347" y="89"/>
                    </a:cubicBezTo>
                    <a:cubicBezTo>
                      <a:pt x="344" y="88"/>
                      <a:pt x="341" y="87"/>
                      <a:pt x="339" y="87"/>
                    </a:cubicBezTo>
                    <a:cubicBezTo>
                      <a:pt x="335" y="87"/>
                      <a:pt x="332" y="88"/>
                      <a:pt x="329" y="89"/>
                    </a:cubicBezTo>
                    <a:cubicBezTo>
                      <a:pt x="326" y="91"/>
                      <a:pt x="324" y="93"/>
                      <a:pt x="322" y="95"/>
                    </a:cubicBezTo>
                    <a:cubicBezTo>
                      <a:pt x="319" y="97"/>
                      <a:pt x="317" y="98"/>
                      <a:pt x="314" y="100"/>
                    </a:cubicBezTo>
                    <a:cubicBezTo>
                      <a:pt x="310" y="103"/>
                      <a:pt x="305" y="107"/>
                      <a:pt x="299" y="108"/>
                    </a:cubicBezTo>
                    <a:cubicBezTo>
                      <a:pt x="299" y="98"/>
                      <a:pt x="299" y="88"/>
                      <a:pt x="298" y="78"/>
                    </a:cubicBezTo>
                    <a:cubicBezTo>
                      <a:pt x="297" y="74"/>
                      <a:pt x="296" y="69"/>
                      <a:pt x="295" y="64"/>
                    </a:cubicBezTo>
                    <a:cubicBezTo>
                      <a:pt x="294" y="59"/>
                      <a:pt x="292" y="55"/>
                      <a:pt x="290" y="51"/>
                    </a:cubicBezTo>
                    <a:cubicBezTo>
                      <a:pt x="287" y="42"/>
                      <a:pt x="283" y="34"/>
                      <a:pt x="277" y="27"/>
                    </a:cubicBezTo>
                    <a:cubicBezTo>
                      <a:pt x="272" y="21"/>
                      <a:pt x="266" y="16"/>
                      <a:pt x="259" y="12"/>
                    </a:cubicBezTo>
                    <a:cubicBezTo>
                      <a:pt x="252" y="7"/>
                      <a:pt x="243" y="5"/>
                      <a:pt x="234" y="6"/>
                    </a:cubicBezTo>
                    <a:cubicBezTo>
                      <a:pt x="226" y="6"/>
                      <a:pt x="218" y="11"/>
                      <a:pt x="212" y="16"/>
                    </a:cubicBezTo>
                    <a:cubicBezTo>
                      <a:pt x="202" y="23"/>
                      <a:pt x="195" y="32"/>
                      <a:pt x="189" y="42"/>
                    </a:cubicBezTo>
                    <a:cubicBezTo>
                      <a:pt x="184" y="28"/>
                      <a:pt x="174" y="15"/>
                      <a:pt x="161" y="8"/>
                    </a:cubicBezTo>
                    <a:cubicBezTo>
                      <a:pt x="153" y="3"/>
                      <a:pt x="145" y="1"/>
                      <a:pt x="137" y="0"/>
                    </a:cubicBezTo>
                    <a:cubicBezTo>
                      <a:pt x="128" y="0"/>
                      <a:pt x="119" y="3"/>
                      <a:pt x="111" y="8"/>
                    </a:cubicBezTo>
                    <a:cubicBezTo>
                      <a:pt x="96" y="17"/>
                      <a:pt x="86" y="32"/>
                      <a:pt x="81" y="48"/>
                    </a:cubicBezTo>
                    <a:cubicBezTo>
                      <a:pt x="75" y="66"/>
                      <a:pt x="75" y="84"/>
                      <a:pt x="76" y="102"/>
                    </a:cubicBezTo>
                    <a:cubicBezTo>
                      <a:pt x="76" y="104"/>
                      <a:pt x="76" y="106"/>
                      <a:pt x="77" y="107"/>
                    </a:cubicBezTo>
                    <a:cubicBezTo>
                      <a:pt x="72" y="106"/>
                      <a:pt x="68" y="104"/>
                      <a:pt x="65" y="102"/>
                    </a:cubicBezTo>
                    <a:cubicBezTo>
                      <a:pt x="61" y="99"/>
                      <a:pt x="57" y="97"/>
                      <a:pt x="53" y="93"/>
                    </a:cubicBezTo>
                    <a:cubicBezTo>
                      <a:pt x="50" y="91"/>
                      <a:pt x="47" y="89"/>
                      <a:pt x="43" y="88"/>
                    </a:cubicBezTo>
                    <a:cubicBezTo>
                      <a:pt x="40" y="88"/>
                      <a:pt x="37" y="88"/>
                      <a:pt x="34" y="89"/>
                    </a:cubicBezTo>
                    <a:cubicBezTo>
                      <a:pt x="18" y="94"/>
                      <a:pt x="7" y="109"/>
                      <a:pt x="3" y="125"/>
                    </a:cubicBezTo>
                    <a:cubicBezTo>
                      <a:pt x="2" y="129"/>
                      <a:pt x="1" y="134"/>
                      <a:pt x="1" y="139"/>
                    </a:cubicBezTo>
                    <a:cubicBezTo>
                      <a:pt x="0" y="144"/>
                      <a:pt x="0" y="149"/>
                      <a:pt x="0" y="154"/>
                    </a:cubicBezTo>
                    <a:cubicBezTo>
                      <a:pt x="0" y="155"/>
                      <a:pt x="0" y="157"/>
                      <a:pt x="2" y="159"/>
                    </a:cubicBezTo>
                    <a:cubicBezTo>
                      <a:pt x="3" y="160"/>
                      <a:pt x="4" y="161"/>
                      <a:pt x="6" y="161"/>
                    </a:cubicBezTo>
                    <a:cubicBezTo>
                      <a:pt x="10" y="161"/>
                      <a:pt x="12" y="158"/>
                      <a:pt x="13" y="155"/>
                    </a:cubicBezTo>
                    <a:cubicBezTo>
                      <a:pt x="13" y="151"/>
                      <a:pt x="13" y="146"/>
                      <a:pt x="14" y="142"/>
                    </a:cubicBezTo>
                    <a:cubicBezTo>
                      <a:pt x="15" y="138"/>
                      <a:pt x="16" y="134"/>
                      <a:pt x="17" y="130"/>
                    </a:cubicBezTo>
                    <a:cubicBezTo>
                      <a:pt x="17" y="137"/>
                      <a:pt x="17" y="145"/>
                      <a:pt x="16" y="152"/>
                    </a:cubicBezTo>
                    <a:cubicBezTo>
                      <a:pt x="16" y="153"/>
                      <a:pt x="16" y="154"/>
                      <a:pt x="16" y="155"/>
                    </a:cubicBezTo>
                    <a:cubicBezTo>
                      <a:pt x="16" y="157"/>
                      <a:pt x="16" y="159"/>
                      <a:pt x="16" y="161"/>
                    </a:cubicBezTo>
                    <a:cubicBezTo>
                      <a:pt x="17" y="162"/>
                      <a:pt x="17" y="163"/>
                      <a:pt x="17" y="164"/>
                    </a:cubicBezTo>
                    <a:cubicBezTo>
                      <a:pt x="17" y="164"/>
                      <a:pt x="18" y="165"/>
                      <a:pt x="18" y="165"/>
                    </a:cubicBezTo>
                    <a:cubicBezTo>
                      <a:pt x="18" y="166"/>
                      <a:pt x="19" y="167"/>
                      <a:pt x="19" y="167"/>
                    </a:cubicBezTo>
                    <a:cubicBezTo>
                      <a:pt x="19" y="168"/>
                      <a:pt x="19" y="170"/>
                      <a:pt x="19" y="171"/>
                    </a:cubicBezTo>
                    <a:cubicBezTo>
                      <a:pt x="19" y="179"/>
                      <a:pt x="20" y="187"/>
                      <a:pt x="20" y="195"/>
                    </a:cubicBezTo>
                    <a:cubicBezTo>
                      <a:pt x="20" y="204"/>
                      <a:pt x="21" y="214"/>
                      <a:pt x="21" y="223"/>
                    </a:cubicBezTo>
                    <a:cubicBezTo>
                      <a:pt x="22" y="226"/>
                      <a:pt x="22" y="230"/>
                      <a:pt x="22" y="233"/>
                    </a:cubicBezTo>
                    <a:cubicBezTo>
                      <a:pt x="22" y="234"/>
                      <a:pt x="22" y="236"/>
                      <a:pt x="22" y="237"/>
                    </a:cubicBezTo>
                    <a:cubicBezTo>
                      <a:pt x="23" y="241"/>
                      <a:pt x="26" y="243"/>
                      <a:pt x="29" y="243"/>
                    </a:cubicBezTo>
                    <a:cubicBezTo>
                      <a:pt x="33" y="243"/>
                      <a:pt x="36" y="241"/>
                      <a:pt x="36" y="237"/>
                    </a:cubicBezTo>
                    <a:cubicBezTo>
                      <a:pt x="37" y="236"/>
                      <a:pt x="37" y="234"/>
                      <a:pt x="37" y="232"/>
                    </a:cubicBezTo>
                    <a:cubicBezTo>
                      <a:pt x="37" y="223"/>
                      <a:pt x="38" y="215"/>
                      <a:pt x="38" y="206"/>
                    </a:cubicBezTo>
                    <a:cubicBezTo>
                      <a:pt x="38" y="198"/>
                      <a:pt x="39" y="191"/>
                      <a:pt x="39" y="183"/>
                    </a:cubicBezTo>
                    <a:cubicBezTo>
                      <a:pt x="39" y="183"/>
                      <a:pt x="39" y="182"/>
                      <a:pt x="39" y="182"/>
                    </a:cubicBezTo>
                    <a:cubicBezTo>
                      <a:pt x="40" y="187"/>
                      <a:pt x="40" y="193"/>
                      <a:pt x="40" y="198"/>
                    </a:cubicBezTo>
                    <a:cubicBezTo>
                      <a:pt x="41" y="208"/>
                      <a:pt x="41" y="217"/>
                      <a:pt x="42" y="227"/>
                    </a:cubicBezTo>
                    <a:cubicBezTo>
                      <a:pt x="42" y="229"/>
                      <a:pt x="42" y="232"/>
                      <a:pt x="42" y="235"/>
                    </a:cubicBezTo>
                    <a:cubicBezTo>
                      <a:pt x="42" y="236"/>
                      <a:pt x="42" y="236"/>
                      <a:pt x="42" y="237"/>
                    </a:cubicBezTo>
                    <a:cubicBezTo>
                      <a:pt x="42" y="240"/>
                      <a:pt x="45" y="243"/>
                      <a:pt x="49" y="243"/>
                    </a:cubicBezTo>
                    <a:cubicBezTo>
                      <a:pt x="52" y="244"/>
                      <a:pt x="55" y="241"/>
                      <a:pt x="56" y="238"/>
                    </a:cubicBezTo>
                    <a:cubicBezTo>
                      <a:pt x="57" y="237"/>
                      <a:pt x="57" y="237"/>
                      <a:pt x="57" y="236"/>
                    </a:cubicBezTo>
                    <a:cubicBezTo>
                      <a:pt x="57" y="233"/>
                      <a:pt x="57" y="231"/>
                      <a:pt x="57" y="229"/>
                    </a:cubicBezTo>
                    <a:cubicBezTo>
                      <a:pt x="57" y="220"/>
                      <a:pt x="58" y="211"/>
                      <a:pt x="58" y="202"/>
                    </a:cubicBezTo>
                    <a:cubicBezTo>
                      <a:pt x="59" y="194"/>
                      <a:pt x="59" y="185"/>
                      <a:pt x="60" y="176"/>
                    </a:cubicBezTo>
                    <a:cubicBezTo>
                      <a:pt x="60" y="173"/>
                      <a:pt x="60" y="171"/>
                      <a:pt x="60" y="169"/>
                    </a:cubicBezTo>
                    <a:cubicBezTo>
                      <a:pt x="60" y="168"/>
                      <a:pt x="60" y="168"/>
                      <a:pt x="60" y="167"/>
                    </a:cubicBezTo>
                    <a:cubicBezTo>
                      <a:pt x="62" y="163"/>
                      <a:pt x="63" y="159"/>
                      <a:pt x="63" y="155"/>
                    </a:cubicBezTo>
                    <a:cubicBezTo>
                      <a:pt x="62" y="148"/>
                      <a:pt x="62" y="141"/>
                      <a:pt x="62" y="134"/>
                    </a:cubicBezTo>
                    <a:cubicBezTo>
                      <a:pt x="61" y="129"/>
                      <a:pt x="61" y="123"/>
                      <a:pt x="61" y="118"/>
                    </a:cubicBezTo>
                    <a:cubicBezTo>
                      <a:pt x="65" y="119"/>
                      <a:pt x="70" y="121"/>
                      <a:pt x="74" y="121"/>
                    </a:cubicBezTo>
                    <a:cubicBezTo>
                      <a:pt x="76" y="122"/>
                      <a:pt x="79" y="122"/>
                      <a:pt x="81" y="121"/>
                    </a:cubicBezTo>
                    <a:cubicBezTo>
                      <a:pt x="82" y="121"/>
                      <a:pt x="83" y="121"/>
                      <a:pt x="84" y="120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5" y="120"/>
                      <a:pt x="85" y="120"/>
                      <a:pt x="86" y="120"/>
                    </a:cubicBezTo>
                    <a:cubicBezTo>
                      <a:pt x="86" y="120"/>
                      <a:pt x="87" y="120"/>
                      <a:pt x="87" y="120"/>
                    </a:cubicBezTo>
                    <a:cubicBezTo>
                      <a:pt x="90" y="120"/>
                      <a:pt x="93" y="118"/>
                      <a:pt x="95" y="115"/>
                    </a:cubicBezTo>
                    <a:cubicBezTo>
                      <a:pt x="96" y="113"/>
                      <a:pt x="96" y="111"/>
                      <a:pt x="96" y="110"/>
                    </a:cubicBezTo>
                    <a:cubicBezTo>
                      <a:pt x="96" y="107"/>
                      <a:pt x="96" y="105"/>
                      <a:pt x="96" y="103"/>
                    </a:cubicBezTo>
                    <a:cubicBezTo>
                      <a:pt x="96" y="94"/>
                      <a:pt x="96" y="85"/>
                      <a:pt x="98" y="76"/>
                    </a:cubicBezTo>
                    <a:cubicBezTo>
                      <a:pt x="100" y="67"/>
                      <a:pt x="102" y="58"/>
                      <a:pt x="107" y="50"/>
                    </a:cubicBezTo>
                    <a:cubicBezTo>
                      <a:pt x="106" y="55"/>
                      <a:pt x="105" y="60"/>
                      <a:pt x="105" y="66"/>
                    </a:cubicBezTo>
                    <a:cubicBezTo>
                      <a:pt x="104" y="75"/>
                      <a:pt x="102" y="85"/>
                      <a:pt x="101" y="94"/>
                    </a:cubicBezTo>
                    <a:cubicBezTo>
                      <a:pt x="101" y="98"/>
                      <a:pt x="100" y="101"/>
                      <a:pt x="100" y="105"/>
                    </a:cubicBezTo>
                    <a:cubicBezTo>
                      <a:pt x="100" y="107"/>
                      <a:pt x="99" y="109"/>
                      <a:pt x="99" y="112"/>
                    </a:cubicBezTo>
                    <a:cubicBezTo>
                      <a:pt x="99" y="116"/>
                      <a:pt x="100" y="120"/>
                      <a:pt x="101" y="124"/>
                    </a:cubicBezTo>
                    <a:cubicBezTo>
                      <a:pt x="102" y="126"/>
                      <a:pt x="103" y="128"/>
                      <a:pt x="104" y="130"/>
                    </a:cubicBezTo>
                    <a:cubicBezTo>
                      <a:pt x="104" y="131"/>
                      <a:pt x="105" y="132"/>
                      <a:pt x="106" y="133"/>
                    </a:cubicBezTo>
                    <a:cubicBezTo>
                      <a:pt x="106" y="133"/>
                      <a:pt x="106" y="133"/>
                      <a:pt x="106" y="133"/>
                    </a:cubicBezTo>
                    <a:cubicBezTo>
                      <a:pt x="106" y="134"/>
                      <a:pt x="106" y="135"/>
                      <a:pt x="106" y="136"/>
                    </a:cubicBezTo>
                    <a:cubicBezTo>
                      <a:pt x="106" y="143"/>
                      <a:pt x="106" y="149"/>
                      <a:pt x="107" y="155"/>
                    </a:cubicBezTo>
                    <a:cubicBezTo>
                      <a:pt x="107" y="165"/>
                      <a:pt x="108" y="174"/>
                      <a:pt x="108" y="184"/>
                    </a:cubicBezTo>
                    <a:cubicBezTo>
                      <a:pt x="109" y="193"/>
                      <a:pt x="109" y="203"/>
                      <a:pt x="109" y="212"/>
                    </a:cubicBezTo>
                    <a:cubicBezTo>
                      <a:pt x="110" y="219"/>
                      <a:pt x="110" y="226"/>
                      <a:pt x="110" y="233"/>
                    </a:cubicBezTo>
                    <a:cubicBezTo>
                      <a:pt x="111" y="234"/>
                      <a:pt x="111" y="235"/>
                      <a:pt x="111" y="237"/>
                    </a:cubicBezTo>
                    <a:cubicBezTo>
                      <a:pt x="111" y="242"/>
                      <a:pt x="114" y="246"/>
                      <a:pt x="119" y="247"/>
                    </a:cubicBezTo>
                    <a:cubicBezTo>
                      <a:pt x="125" y="249"/>
                      <a:pt x="133" y="244"/>
                      <a:pt x="133" y="237"/>
                    </a:cubicBezTo>
                    <a:cubicBezTo>
                      <a:pt x="133" y="236"/>
                      <a:pt x="133" y="235"/>
                      <a:pt x="133" y="234"/>
                    </a:cubicBezTo>
                    <a:cubicBezTo>
                      <a:pt x="133" y="226"/>
                      <a:pt x="134" y="219"/>
                      <a:pt x="134" y="212"/>
                    </a:cubicBezTo>
                    <a:cubicBezTo>
                      <a:pt x="134" y="202"/>
                      <a:pt x="135" y="192"/>
                      <a:pt x="135" y="182"/>
                    </a:cubicBezTo>
                    <a:cubicBezTo>
                      <a:pt x="136" y="175"/>
                      <a:pt x="136" y="168"/>
                      <a:pt x="136" y="161"/>
                    </a:cubicBezTo>
                    <a:cubicBezTo>
                      <a:pt x="136" y="160"/>
                      <a:pt x="136" y="159"/>
                      <a:pt x="136" y="158"/>
                    </a:cubicBezTo>
                    <a:cubicBezTo>
                      <a:pt x="137" y="163"/>
                      <a:pt x="137" y="167"/>
                      <a:pt x="137" y="171"/>
                    </a:cubicBezTo>
                    <a:cubicBezTo>
                      <a:pt x="137" y="180"/>
                      <a:pt x="138" y="189"/>
                      <a:pt x="138" y="199"/>
                    </a:cubicBezTo>
                    <a:cubicBezTo>
                      <a:pt x="139" y="208"/>
                      <a:pt x="139" y="217"/>
                      <a:pt x="140" y="226"/>
                    </a:cubicBezTo>
                    <a:cubicBezTo>
                      <a:pt x="140" y="229"/>
                      <a:pt x="140" y="231"/>
                      <a:pt x="140" y="234"/>
                    </a:cubicBezTo>
                    <a:cubicBezTo>
                      <a:pt x="140" y="236"/>
                      <a:pt x="140" y="238"/>
                      <a:pt x="140" y="239"/>
                    </a:cubicBezTo>
                    <a:cubicBezTo>
                      <a:pt x="142" y="246"/>
                      <a:pt x="150" y="250"/>
                      <a:pt x="157" y="246"/>
                    </a:cubicBezTo>
                    <a:cubicBezTo>
                      <a:pt x="160" y="244"/>
                      <a:pt x="162" y="241"/>
                      <a:pt x="162" y="237"/>
                    </a:cubicBezTo>
                    <a:cubicBezTo>
                      <a:pt x="162" y="232"/>
                      <a:pt x="163" y="227"/>
                      <a:pt x="163" y="223"/>
                    </a:cubicBezTo>
                    <a:cubicBezTo>
                      <a:pt x="163" y="214"/>
                      <a:pt x="164" y="205"/>
                      <a:pt x="164" y="197"/>
                    </a:cubicBezTo>
                    <a:cubicBezTo>
                      <a:pt x="165" y="187"/>
                      <a:pt x="165" y="177"/>
                      <a:pt x="165" y="167"/>
                    </a:cubicBezTo>
                    <a:cubicBezTo>
                      <a:pt x="166" y="159"/>
                      <a:pt x="166" y="151"/>
                      <a:pt x="167" y="143"/>
                    </a:cubicBezTo>
                    <a:cubicBezTo>
                      <a:pt x="167" y="139"/>
                      <a:pt x="167" y="136"/>
                      <a:pt x="167" y="133"/>
                    </a:cubicBezTo>
                    <a:cubicBezTo>
                      <a:pt x="167" y="132"/>
                      <a:pt x="167" y="132"/>
                      <a:pt x="167" y="132"/>
                    </a:cubicBezTo>
                    <a:cubicBezTo>
                      <a:pt x="168" y="132"/>
                      <a:pt x="168" y="131"/>
                      <a:pt x="168" y="131"/>
                    </a:cubicBezTo>
                    <a:cubicBezTo>
                      <a:pt x="169" y="130"/>
                      <a:pt x="169" y="129"/>
                      <a:pt x="170" y="128"/>
                    </a:cubicBezTo>
                    <a:cubicBezTo>
                      <a:pt x="171" y="126"/>
                      <a:pt x="171" y="124"/>
                      <a:pt x="172" y="122"/>
                    </a:cubicBezTo>
                    <a:cubicBezTo>
                      <a:pt x="173" y="118"/>
                      <a:pt x="173" y="113"/>
                      <a:pt x="173" y="109"/>
                    </a:cubicBezTo>
                    <a:cubicBezTo>
                      <a:pt x="173" y="107"/>
                      <a:pt x="173" y="106"/>
                      <a:pt x="172" y="104"/>
                    </a:cubicBezTo>
                    <a:cubicBezTo>
                      <a:pt x="171" y="95"/>
                      <a:pt x="170" y="87"/>
                      <a:pt x="169" y="78"/>
                    </a:cubicBezTo>
                    <a:cubicBezTo>
                      <a:pt x="168" y="70"/>
                      <a:pt x="167" y="62"/>
                      <a:pt x="166" y="54"/>
                    </a:cubicBezTo>
                    <a:cubicBezTo>
                      <a:pt x="166" y="53"/>
                      <a:pt x="166" y="52"/>
                      <a:pt x="166" y="51"/>
                    </a:cubicBezTo>
                    <a:cubicBezTo>
                      <a:pt x="170" y="58"/>
                      <a:pt x="173" y="67"/>
                      <a:pt x="174" y="75"/>
                    </a:cubicBezTo>
                    <a:cubicBezTo>
                      <a:pt x="176" y="84"/>
                      <a:pt x="176" y="93"/>
                      <a:pt x="176" y="102"/>
                    </a:cubicBezTo>
                    <a:cubicBezTo>
                      <a:pt x="176" y="104"/>
                      <a:pt x="176" y="107"/>
                      <a:pt x="176" y="109"/>
                    </a:cubicBezTo>
                    <a:cubicBezTo>
                      <a:pt x="176" y="111"/>
                      <a:pt x="176" y="112"/>
                      <a:pt x="177" y="114"/>
                    </a:cubicBezTo>
                    <a:cubicBezTo>
                      <a:pt x="178" y="117"/>
                      <a:pt x="181" y="119"/>
                      <a:pt x="184" y="120"/>
                    </a:cubicBezTo>
                    <a:cubicBezTo>
                      <a:pt x="187" y="120"/>
                      <a:pt x="191" y="119"/>
                      <a:pt x="193" y="116"/>
                    </a:cubicBezTo>
                    <a:cubicBezTo>
                      <a:pt x="196" y="113"/>
                      <a:pt x="196" y="109"/>
                      <a:pt x="196" y="106"/>
                    </a:cubicBezTo>
                    <a:cubicBezTo>
                      <a:pt x="196" y="99"/>
                      <a:pt x="198" y="91"/>
                      <a:pt x="199" y="84"/>
                    </a:cubicBezTo>
                    <a:cubicBezTo>
                      <a:pt x="201" y="78"/>
                      <a:pt x="203" y="71"/>
                      <a:pt x="206" y="64"/>
                    </a:cubicBezTo>
                    <a:cubicBezTo>
                      <a:pt x="206" y="66"/>
                      <a:pt x="206" y="68"/>
                      <a:pt x="206" y="70"/>
                    </a:cubicBezTo>
                    <a:cubicBezTo>
                      <a:pt x="206" y="70"/>
                      <a:pt x="206" y="71"/>
                      <a:pt x="206" y="72"/>
                    </a:cubicBezTo>
                    <a:cubicBezTo>
                      <a:pt x="206" y="73"/>
                      <a:pt x="205" y="75"/>
                      <a:pt x="205" y="76"/>
                    </a:cubicBezTo>
                    <a:cubicBezTo>
                      <a:pt x="203" y="84"/>
                      <a:pt x="202" y="91"/>
                      <a:pt x="200" y="98"/>
                    </a:cubicBezTo>
                    <a:cubicBezTo>
                      <a:pt x="198" y="108"/>
                      <a:pt x="196" y="117"/>
                      <a:pt x="194" y="127"/>
                    </a:cubicBezTo>
                    <a:cubicBezTo>
                      <a:pt x="193" y="135"/>
                      <a:pt x="191" y="143"/>
                      <a:pt x="190" y="150"/>
                    </a:cubicBezTo>
                    <a:cubicBezTo>
                      <a:pt x="189" y="152"/>
                      <a:pt x="189" y="154"/>
                      <a:pt x="188" y="156"/>
                    </a:cubicBezTo>
                    <a:cubicBezTo>
                      <a:pt x="188" y="157"/>
                      <a:pt x="188" y="157"/>
                      <a:pt x="188" y="158"/>
                    </a:cubicBezTo>
                    <a:cubicBezTo>
                      <a:pt x="188" y="161"/>
                      <a:pt x="191" y="164"/>
                      <a:pt x="194" y="164"/>
                    </a:cubicBezTo>
                    <a:cubicBezTo>
                      <a:pt x="198" y="164"/>
                      <a:pt x="206" y="164"/>
                      <a:pt x="206" y="164"/>
                    </a:cubicBezTo>
                    <a:cubicBezTo>
                      <a:pt x="208" y="164"/>
                      <a:pt x="208" y="164"/>
                      <a:pt x="208" y="164"/>
                    </a:cubicBezTo>
                    <a:cubicBezTo>
                      <a:pt x="208" y="164"/>
                      <a:pt x="208" y="166"/>
                      <a:pt x="208" y="166"/>
                    </a:cubicBezTo>
                    <a:cubicBezTo>
                      <a:pt x="208" y="173"/>
                      <a:pt x="209" y="180"/>
                      <a:pt x="209" y="187"/>
                    </a:cubicBezTo>
                    <a:cubicBezTo>
                      <a:pt x="209" y="196"/>
                      <a:pt x="210" y="206"/>
                      <a:pt x="210" y="216"/>
                    </a:cubicBezTo>
                    <a:cubicBezTo>
                      <a:pt x="211" y="222"/>
                      <a:pt x="211" y="229"/>
                      <a:pt x="211" y="235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12" y="240"/>
                      <a:pt x="213" y="242"/>
                      <a:pt x="215" y="244"/>
                    </a:cubicBezTo>
                    <a:cubicBezTo>
                      <a:pt x="218" y="247"/>
                      <a:pt x="222" y="248"/>
                      <a:pt x="225" y="247"/>
                    </a:cubicBezTo>
                    <a:cubicBezTo>
                      <a:pt x="228" y="246"/>
                      <a:pt x="231" y="244"/>
                      <a:pt x="233" y="241"/>
                    </a:cubicBezTo>
                    <a:cubicBezTo>
                      <a:pt x="234" y="239"/>
                      <a:pt x="234" y="237"/>
                      <a:pt x="234" y="234"/>
                    </a:cubicBezTo>
                    <a:cubicBezTo>
                      <a:pt x="234" y="231"/>
                      <a:pt x="234" y="228"/>
                      <a:pt x="234" y="226"/>
                    </a:cubicBezTo>
                    <a:cubicBezTo>
                      <a:pt x="235" y="216"/>
                      <a:pt x="235" y="207"/>
                      <a:pt x="236" y="198"/>
                    </a:cubicBezTo>
                    <a:cubicBezTo>
                      <a:pt x="236" y="189"/>
                      <a:pt x="237" y="181"/>
                      <a:pt x="237" y="172"/>
                    </a:cubicBezTo>
                    <a:cubicBezTo>
                      <a:pt x="237" y="170"/>
                      <a:pt x="237" y="167"/>
                      <a:pt x="238" y="165"/>
                    </a:cubicBezTo>
                    <a:cubicBezTo>
                      <a:pt x="238" y="165"/>
                      <a:pt x="237" y="164"/>
                      <a:pt x="238" y="164"/>
                    </a:cubicBezTo>
                    <a:cubicBezTo>
                      <a:pt x="239" y="164"/>
                      <a:pt x="239" y="164"/>
                      <a:pt x="239" y="165"/>
                    </a:cubicBezTo>
                    <a:cubicBezTo>
                      <a:pt x="239" y="171"/>
                      <a:pt x="239" y="177"/>
                      <a:pt x="240" y="183"/>
                    </a:cubicBezTo>
                    <a:cubicBezTo>
                      <a:pt x="240" y="193"/>
                      <a:pt x="241" y="202"/>
                      <a:pt x="241" y="212"/>
                    </a:cubicBezTo>
                    <a:cubicBezTo>
                      <a:pt x="242" y="219"/>
                      <a:pt x="242" y="227"/>
                      <a:pt x="242" y="234"/>
                    </a:cubicBezTo>
                    <a:cubicBezTo>
                      <a:pt x="242" y="236"/>
                      <a:pt x="242" y="238"/>
                      <a:pt x="243" y="240"/>
                    </a:cubicBezTo>
                    <a:cubicBezTo>
                      <a:pt x="246" y="247"/>
                      <a:pt x="254" y="249"/>
                      <a:pt x="260" y="245"/>
                    </a:cubicBezTo>
                    <a:cubicBezTo>
                      <a:pt x="263" y="243"/>
                      <a:pt x="265" y="240"/>
                      <a:pt x="265" y="236"/>
                    </a:cubicBezTo>
                    <a:cubicBezTo>
                      <a:pt x="265" y="236"/>
                      <a:pt x="265" y="236"/>
                      <a:pt x="265" y="236"/>
                    </a:cubicBezTo>
                    <a:cubicBezTo>
                      <a:pt x="265" y="233"/>
                      <a:pt x="265" y="231"/>
                      <a:pt x="265" y="228"/>
                    </a:cubicBezTo>
                    <a:cubicBezTo>
                      <a:pt x="266" y="220"/>
                      <a:pt x="266" y="211"/>
                      <a:pt x="267" y="202"/>
                    </a:cubicBezTo>
                    <a:cubicBezTo>
                      <a:pt x="267" y="193"/>
                      <a:pt x="268" y="184"/>
                      <a:pt x="268" y="175"/>
                    </a:cubicBezTo>
                    <a:cubicBezTo>
                      <a:pt x="268" y="172"/>
                      <a:pt x="268" y="169"/>
                      <a:pt x="268" y="166"/>
                    </a:cubicBezTo>
                    <a:cubicBezTo>
                      <a:pt x="268" y="166"/>
                      <a:pt x="269" y="164"/>
                      <a:pt x="269" y="164"/>
                    </a:cubicBezTo>
                    <a:cubicBezTo>
                      <a:pt x="269" y="164"/>
                      <a:pt x="278" y="164"/>
                      <a:pt x="282" y="164"/>
                    </a:cubicBezTo>
                    <a:cubicBezTo>
                      <a:pt x="286" y="164"/>
                      <a:pt x="289" y="161"/>
                      <a:pt x="288" y="157"/>
                    </a:cubicBezTo>
                    <a:cubicBezTo>
                      <a:pt x="288" y="157"/>
                      <a:pt x="288" y="156"/>
                      <a:pt x="288" y="156"/>
                    </a:cubicBezTo>
                    <a:cubicBezTo>
                      <a:pt x="287" y="151"/>
                      <a:pt x="285" y="145"/>
                      <a:pt x="284" y="140"/>
                    </a:cubicBezTo>
                    <a:cubicBezTo>
                      <a:pt x="282" y="131"/>
                      <a:pt x="281" y="121"/>
                      <a:pt x="279" y="112"/>
                    </a:cubicBezTo>
                    <a:cubicBezTo>
                      <a:pt x="277" y="103"/>
                      <a:pt x="275" y="94"/>
                      <a:pt x="273" y="85"/>
                    </a:cubicBezTo>
                    <a:cubicBezTo>
                      <a:pt x="272" y="81"/>
                      <a:pt x="271" y="76"/>
                      <a:pt x="271" y="72"/>
                    </a:cubicBezTo>
                    <a:cubicBezTo>
                      <a:pt x="270" y="71"/>
                      <a:pt x="271" y="71"/>
                      <a:pt x="271" y="70"/>
                    </a:cubicBezTo>
                    <a:cubicBezTo>
                      <a:pt x="271" y="69"/>
                      <a:pt x="271" y="67"/>
                      <a:pt x="271" y="66"/>
                    </a:cubicBezTo>
                    <a:cubicBezTo>
                      <a:pt x="272" y="70"/>
                      <a:pt x="274" y="74"/>
                      <a:pt x="275" y="79"/>
                    </a:cubicBezTo>
                    <a:cubicBezTo>
                      <a:pt x="276" y="84"/>
                      <a:pt x="277" y="89"/>
                      <a:pt x="278" y="93"/>
                    </a:cubicBezTo>
                    <a:cubicBezTo>
                      <a:pt x="279" y="98"/>
                      <a:pt x="279" y="103"/>
                      <a:pt x="280" y="108"/>
                    </a:cubicBezTo>
                    <a:cubicBezTo>
                      <a:pt x="280" y="110"/>
                      <a:pt x="280" y="111"/>
                      <a:pt x="281" y="113"/>
                    </a:cubicBezTo>
                    <a:cubicBezTo>
                      <a:pt x="281" y="115"/>
                      <a:pt x="282" y="116"/>
                      <a:pt x="284" y="117"/>
                    </a:cubicBezTo>
                    <a:cubicBezTo>
                      <a:pt x="286" y="118"/>
                      <a:pt x="288" y="119"/>
                      <a:pt x="290" y="119"/>
                    </a:cubicBezTo>
                    <a:cubicBezTo>
                      <a:pt x="291" y="119"/>
                      <a:pt x="291" y="119"/>
                      <a:pt x="292" y="120"/>
                    </a:cubicBezTo>
                    <a:cubicBezTo>
                      <a:pt x="293" y="120"/>
                      <a:pt x="293" y="120"/>
                      <a:pt x="294" y="120"/>
                    </a:cubicBezTo>
                    <a:cubicBezTo>
                      <a:pt x="296" y="121"/>
                      <a:pt x="297" y="121"/>
                      <a:pt x="299" y="121"/>
                    </a:cubicBezTo>
                    <a:cubicBezTo>
                      <a:pt x="305" y="122"/>
                      <a:pt x="311" y="120"/>
                      <a:pt x="317" y="117"/>
                    </a:cubicBezTo>
                    <a:cubicBezTo>
                      <a:pt x="317" y="131"/>
                      <a:pt x="317" y="131"/>
                      <a:pt x="317" y="131"/>
                    </a:cubicBezTo>
                    <a:cubicBezTo>
                      <a:pt x="311" y="156"/>
                      <a:pt x="311" y="156"/>
                      <a:pt x="311" y="156"/>
                    </a:cubicBezTo>
                    <a:cubicBezTo>
                      <a:pt x="310" y="164"/>
                      <a:pt x="308" y="172"/>
                      <a:pt x="306" y="181"/>
                    </a:cubicBezTo>
                    <a:cubicBezTo>
                      <a:pt x="305" y="182"/>
                      <a:pt x="304" y="185"/>
                      <a:pt x="305" y="187"/>
                    </a:cubicBezTo>
                    <a:cubicBezTo>
                      <a:pt x="306" y="189"/>
                      <a:pt x="309" y="189"/>
                      <a:pt x="311" y="189"/>
                    </a:cubicBezTo>
                    <a:cubicBezTo>
                      <a:pt x="313" y="189"/>
                      <a:pt x="315" y="189"/>
                      <a:pt x="318" y="189"/>
                    </a:cubicBezTo>
                    <a:cubicBezTo>
                      <a:pt x="318" y="189"/>
                      <a:pt x="319" y="189"/>
                      <a:pt x="319" y="189"/>
                    </a:cubicBezTo>
                    <a:cubicBezTo>
                      <a:pt x="319" y="189"/>
                      <a:pt x="319" y="189"/>
                      <a:pt x="319" y="190"/>
                    </a:cubicBezTo>
                    <a:cubicBezTo>
                      <a:pt x="319" y="191"/>
                      <a:pt x="319" y="192"/>
                      <a:pt x="319" y="193"/>
                    </a:cubicBezTo>
                    <a:cubicBezTo>
                      <a:pt x="319" y="197"/>
                      <a:pt x="319" y="200"/>
                      <a:pt x="319" y="204"/>
                    </a:cubicBezTo>
                    <a:cubicBezTo>
                      <a:pt x="320" y="213"/>
                      <a:pt x="320" y="222"/>
                      <a:pt x="321" y="232"/>
                    </a:cubicBezTo>
                    <a:cubicBezTo>
                      <a:pt x="321" y="233"/>
                      <a:pt x="321" y="236"/>
                      <a:pt x="321" y="237"/>
                    </a:cubicBezTo>
                    <a:cubicBezTo>
                      <a:pt x="322" y="241"/>
                      <a:pt x="325" y="243"/>
                      <a:pt x="328" y="243"/>
                    </a:cubicBezTo>
                    <a:cubicBezTo>
                      <a:pt x="332" y="243"/>
                      <a:pt x="335" y="241"/>
                      <a:pt x="335" y="237"/>
                    </a:cubicBezTo>
                    <a:cubicBezTo>
                      <a:pt x="336" y="235"/>
                      <a:pt x="336" y="233"/>
                      <a:pt x="336" y="231"/>
                    </a:cubicBezTo>
                    <a:cubicBezTo>
                      <a:pt x="336" y="227"/>
                      <a:pt x="336" y="223"/>
                      <a:pt x="336" y="219"/>
                    </a:cubicBezTo>
                    <a:cubicBezTo>
                      <a:pt x="337" y="210"/>
                      <a:pt x="337" y="201"/>
                      <a:pt x="338" y="193"/>
                    </a:cubicBezTo>
                    <a:cubicBezTo>
                      <a:pt x="338" y="192"/>
                      <a:pt x="338" y="191"/>
                      <a:pt x="338" y="190"/>
                    </a:cubicBezTo>
                    <a:cubicBezTo>
                      <a:pt x="338" y="189"/>
                      <a:pt x="338" y="189"/>
                      <a:pt x="338" y="189"/>
                    </a:cubicBezTo>
                    <a:cubicBezTo>
                      <a:pt x="338" y="189"/>
                      <a:pt x="339" y="189"/>
                      <a:pt x="339" y="189"/>
                    </a:cubicBezTo>
                    <a:cubicBezTo>
                      <a:pt x="339" y="191"/>
                      <a:pt x="339" y="193"/>
                      <a:pt x="339" y="196"/>
                    </a:cubicBezTo>
                    <a:cubicBezTo>
                      <a:pt x="339" y="205"/>
                      <a:pt x="340" y="214"/>
                      <a:pt x="340" y="223"/>
                    </a:cubicBezTo>
                    <a:cubicBezTo>
                      <a:pt x="340" y="227"/>
                      <a:pt x="341" y="231"/>
                      <a:pt x="341" y="234"/>
                    </a:cubicBezTo>
                    <a:cubicBezTo>
                      <a:pt x="341" y="235"/>
                      <a:pt x="341" y="236"/>
                      <a:pt x="341" y="236"/>
                    </a:cubicBezTo>
                    <a:cubicBezTo>
                      <a:pt x="341" y="239"/>
                      <a:pt x="342" y="241"/>
                      <a:pt x="344" y="242"/>
                    </a:cubicBezTo>
                    <a:cubicBezTo>
                      <a:pt x="348" y="244"/>
                      <a:pt x="351" y="243"/>
                      <a:pt x="354" y="241"/>
                    </a:cubicBezTo>
                    <a:cubicBezTo>
                      <a:pt x="355" y="239"/>
                      <a:pt x="355" y="238"/>
                      <a:pt x="355" y="236"/>
                    </a:cubicBezTo>
                    <a:cubicBezTo>
                      <a:pt x="356" y="233"/>
                      <a:pt x="356" y="231"/>
                      <a:pt x="356" y="228"/>
                    </a:cubicBezTo>
                    <a:cubicBezTo>
                      <a:pt x="356" y="219"/>
                      <a:pt x="357" y="209"/>
                      <a:pt x="357" y="200"/>
                    </a:cubicBezTo>
                    <a:cubicBezTo>
                      <a:pt x="357" y="197"/>
                      <a:pt x="358" y="194"/>
                      <a:pt x="358" y="190"/>
                    </a:cubicBezTo>
                    <a:cubicBezTo>
                      <a:pt x="358" y="190"/>
                      <a:pt x="358" y="189"/>
                      <a:pt x="358" y="189"/>
                    </a:cubicBezTo>
                    <a:cubicBezTo>
                      <a:pt x="360" y="189"/>
                      <a:pt x="361" y="189"/>
                      <a:pt x="363" y="189"/>
                    </a:cubicBezTo>
                    <a:cubicBezTo>
                      <a:pt x="365" y="189"/>
                      <a:pt x="367" y="189"/>
                      <a:pt x="369" y="188"/>
                    </a:cubicBezTo>
                    <a:cubicBezTo>
                      <a:pt x="371" y="187"/>
                      <a:pt x="371" y="185"/>
                      <a:pt x="371" y="184"/>
                    </a:cubicBezTo>
                    <a:cubicBezTo>
                      <a:pt x="370" y="181"/>
                      <a:pt x="370" y="179"/>
                      <a:pt x="369" y="177"/>
                    </a:cubicBezTo>
                    <a:cubicBezTo>
                      <a:pt x="367" y="167"/>
                      <a:pt x="365" y="158"/>
                      <a:pt x="363" y="149"/>
                    </a:cubicBezTo>
                    <a:cubicBezTo>
                      <a:pt x="362" y="143"/>
                      <a:pt x="359" y="131"/>
                      <a:pt x="359" y="131"/>
                    </a:cubicBezTo>
                    <a:cubicBezTo>
                      <a:pt x="359" y="126"/>
                      <a:pt x="359" y="126"/>
                      <a:pt x="359" y="126"/>
                    </a:cubicBezTo>
                    <a:cubicBezTo>
                      <a:pt x="363" y="135"/>
                      <a:pt x="364" y="145"/>
                      <a:pt x="365" y="154"/>
                    </a:cubicBezTo>
                    <a:cubicBezTo>
                      <a:pt x="365" y="156"/>
                      <a:pt x="365" y="157"/>
                      <a:pt x="367" y="159"/>
                    </a:cubicBezTo>
                    <a:cubicBezTo>
                      <a:pt x="368" y="160"/>
                      <a:pt x="369" y="161"/>
                      <a:pt x="371" y="161"/>
                    </a:cubicBezTo>
                    <a:cubicBezTo>
                      <a:pt x="374" y="161"/>
                      <a:pt x="377" y="158"/>
                      <a:pt x="377" y="154"/>
                    </a:cubicBezTo>
                    <a:cubicBezTo>
                      <a:pt x="377" y="154"/>
                      <a:pt x="377" y="153"/>
                      <a:pt x="377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şḻïďê-Freeform: Shape 64">
                <a:extLst>
                  <a:ext uri="{FF2B5EF4-FFF2-40B4-BE49-F238E27FC236}">
                    <a16:creationId xmlns:a16="http://schemas.microsoft.com/office/drawing/2014/main" id="{DD8A2CF9-AD6C-43F7-8BD8-1F671A5B7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8906" y="5363561"/>
                <a:ext cx="83093" cy="83093"/>
              </a:xfrm>
              <a:custGeom>
                <a:avLst/>
                <a:gdLst>
                  <a:gd name="T0" fmla="*/ 21 w 43"/>
                  <a:gd name="T1" fmla="*/ 43 h 43"/>
                  <a:gd name="T2" fmla="*/ 38 w 43"/>
                  <a:gd name="T3" fmla="*/ 34 h 43"/>
                  <a:gd name="T4" fmla="*/ 41 w 43"/>
                  <a:gd name="T5" fmla="*/ 15 h 43"/>
                  <a:gd name="T6" fmla="*/ 27 w 43"/>
                  <a:gd name="T7" fmla="*/ 2 h 43"/>
                  <a:gd name="T8" fmla="*/ 8 w 43"/>
                  <a:gd name="T9" fmla="*/ 6 h 43"/>
                  <a:gd name="T10" fmla="*/ 1 w 43"/>
                  <a:gd name="T11" fmla="*/ 24 h 43"/>
                  <a:gd name="T12" fmla="*/ 11 w 43"/>
                  <a:gd name="T13" fmla="*/ 40 h 43"/>
                  <a:gd name="T14" fmla="*/ 21 w 4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3">
                    <a:moveTo>
                      <a:pt x="21" y="43"/>
                    </a:moveTo>
                    <a:cubicBezTo>
                      <a:pt x="28" y="43"/>
                      <a:pt x="35" y="40"/>
                      <a:pt x="38" y="34"/>
                    </a:cubicBezTo>
                    <a:cubicBezTo>
                      <a:pt x="42" y="29"/>
                      <a:pt x="43" y="21"/>
                      <a:pt x="41" y="15"/>
                    </a:cubicBezTo>
                    <a:cubicBezTo>
                      <a:pt x="39" y="9"/>
                      <a:pt x="33" y="4"/>
                      <a:pt x="27" y="2"/>
                    </a:cubicBezTo>
                    <a:cubicBezTo>
                      <a:pt x="21" y="0"/>
                      <a:pt x="13" y="2"/>
                      <a:pt x="8" y="6"/>
                    </a:cubicBezTo>
                    <a:cubicBezTo>
                      <a:pt x="3" y="10"/>
                      <a:pt x="0" y="17"/>
                      <a:pt x="1" y="24"/>
                    </a:cubicBezTo>
                    <a:cubicBezTo>
                      <a:pt x="1" y="31"/>
                      <a:pt x="5" y="37"/>
                      <a:pt x="11" y="40"/>
                    </a:cubicBezTo>
                    <a:cubicBezTo>
                      <a:pt x="14" y="42"/>
                      <a:pt x="18" y="43"/>
                      <a:pt x="21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şḻïďê-Freeform: Shape 65">
                <a:extLst>
                  <a:ext uri="{FF2B5EF4-FFF2-40B4-BE49-F238E27FC236}">
                    <a16:creationId xmlns:a16="http://schemas.microsoft.com/office/drawing/2014/main" id="{512C360B-4BD5-4EF5-ADA1-7BE67B5B2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1019" y="5151755"/>
                <a:ext cx="132786" cy="129527"/>
              </a:xfrm>
              <a:custGeom>
                <a:avLst/>
                <a:gdLst>
                  <a:gd name="T0" fmla="*/ 34 w 69"/>
                  <a:gd name="T1" fmla="*/ 67 h 67"/>
                  <a:gd name="T2" fmla="*/ 65 w 69"/>
                  <a:gd name="T3" fmla="*/ 45 h 67"/>
                  <a:gd name="T4" fmla="*/ 53 w 69"/>
                  <a:gd name="T5" fmla="*/ 9 h 67"/>
                  <a:gd name="T6" fmla="*/ 16 w 69"/>
                  <a:gd name="T7" fmla="*/ 8 h 67"/>
                  <a:gd name="T8" fmla="*/ 4 w 69"/>
                  <a:gd name="T9" fmla="*/ 44 h 67"/>
                  <a:gd name="T10" fmla="*/ 33 w 69"/>
                  <a:gd name="T11" fmla="*/ 67 h 67"/>
                  <a:gd name="T12" fmla="*/ 34 w 69"/>
                  <a:gd name="T1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67">
                    <a:moveTo>
                      <a:pt x="34" y="67"/>
                    </a:moveTo>
                    <a:cubicBezTo>
                      <a:pt x="48" y="67"/>
                      <a:pt x="60" y="58"/>
                      <a:pt x="65" y="45"/>
                    </a:cubicBezTo>
                    <a:cubicBezTo>
                      <a:pt x="69" y="32"/>
                      <a:pt x="64" y="17"/>
                      <a:pt x="53" y="9"/>
                    </a:cubicBezTo>
                    <a:cubicBezTo>
                      <a:pt x="42" y="1"/>
                      <a:pt x="27" y="0"/>
                      <a:pt x="16" y="8"/>
                    </a:cubicBezTo>
                    <a:cubicBezTo>
                      <a:pt x="4" y="16"/>
                      <a:pt x="0" y="31"/>
                      <a:pt x="4" y="44"/>
                    </a:cubicBezTo>
                    <a:cubicBezTo>
                      <a:pt x="8" y="57"/>
                      <a:pt x="20" y="66"/>
                      <a:pt x="33" y="67"/>
                    </a:cubicBezTo>
                    <a:cubicBezTo>
                      <a:pt x="34" y="67"/>
                      <a:pt x="34" y="67"/>
                      <a:pt x="34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9" name="Group 15">
              <a:extLst>
                <a:ext uri="{FF2B5EF4-FFF2-40B4-BE49-F238E27FC236}">
                  <a16:creationId xmlns:a16="http://schemas.microsoft.com/office/drawing/2014/main" id="{F7CD8CF7-4E8F-4724-BF20-51E2F50957DB}"/>
                </a:ext>
              </a:extLst>
            </p:cNvPr>
            <p:cNvGrpSpPr/>
            <p:nvPr/>
          </p:nvGrpSpPr>
          <p:grpSpPr>
            <a:xfrm>
              <a:off x="6320229" y="4964674"/>
              <a:ext cx="656369" cy="426050"/>
              <a:chOff x="6355055" y="5344824"/>
              <a:chExt cx="726657" cy="471676"/>
            </a:xfrm>
          </p:grpSpPr>
          <p:sp>
            <p:nvSpPr>
              <p:cNvPr id="58" name="ïşḻïďê-Freeform: Shape 58">
                <a:extLst>
                  <a:ext uri="{FF2B5EF4-FFF2-40B4-BE49-F238E27FC236}">
                    <a16:creationId xmlns:a16="http://schemas.microsoft.com/office/drawing/2014/main" id="{EF394F6B-AA7E-4F90-A111-4F4463172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1110" y="5631577"/>
                <a:ext cx="184923" cy="184923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48 w 96"/>
                  <a:gd name="T11" fmla="*/ 69 h 96"/>
                  <a:gd name="T12" fmla="*/ 27 w 96"/>
                  <a:gd name="T13" fmla="*/ 48 h 96"/>
                  <a:gd name="T14" fmla="*/ 48 w 96"/>
                  <a:gd name="T15" fmla="*/ 27 h 96"/>
                  <a:gd name="T16" fmla="*/ 69 w 96"/>
                  <a:gd name="T17" fmla="*/ 48 h 96"/>
                  <a:gd name="T18" fmla="*/ 48 w 96"/>
                  <a:gd name="T19" fmla="*/ 6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2"/>
                      <a:pt x="0" y="48"/>
                    </a:cubicBezTo>
                    <a:cubicBezTo>
                      <a:pt x="0" y="74"/>
                      <a:pt x="22" y="96"/>
                      <a:pt x="48" y="96"/>
                    </a:cubicBezTo>
                    <a:cubicBezTo>
                      <a:pt x="75" y="96"/>
                      <a:pt x="96" y="74"/>
                      <a:pt x="96" y="48"/>
                    </a:cubicBezTo>
                    <a:cubicBezTo>
                      <a:pt x="96" y="22"/>
                      <a:pt x="75" y="0"/>
                      <a:pt x="48" y="0"/>
                    </a:cubicBezTo>
                    <a:close/>
                    <a:moveTo>
                      <a:pt x="48" y="69"/>
                    </a:moveTo>
                    <a:cubicBezTo>
                      <a:pt x="37" y="69"/>
                      <a:pt x="27" y="59"/>
                      <a:pt x="27" y="48"/>
                    </a:cubicBezTo>
                    <a:cubicBezTo>
                      <a:pt x="27" y="37"/>
                      <a:pt x="37" y="27"/>
                      <a:pt x="48" y="27"/>
                    </a:cubicBezTo>
                    <a:cubicBezTo>
                      <a:pt x="60" y="27"/>
                      <a:pt x="69" y="37"/>
                      <a:pt x="69" y="48"/>
                    </a:cubicBezTo>
                    <a:cubicBezTo>
                      <a:pt x="69" y="59"/>
                      <a:pt x="60" y="69"/>
                      <a:pt x="48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şḻïďê-Freeform: Shape 59">
                <a:extLst>
                  <a:ext uri="{FF2B5EF4-FFF2-40B4-BE49-F238E27FC236}">
                    <a16:creationId xmlns:a16="http://schemas.microsoft.com/office/drawing/2014/main" id="{2AE47B33-927A-4A08-96E1-6D5778BE7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660" y="5631577"/>
                <a:ext cx="183294" cy="184923"/>
              </a:xfrm>
              <a:custGeom>
                <a:avLst/>
                <a:gdLst>
                  <a:gd name="T0" fmla="*/ 48 w 95"/>
                  <a:gd name="T1" fmla="*/ 0 h 96"/>
                  <a:gd name="T2" fmla="*/ 0 w 95"/>
                  <a:gd name="T3" fmla="*/ 48 h 96"/>
                  <a:gd name="T4" fmla="*/ 48 w 95"/>
                  <a:gd name="T5" fmla="*/ 96 h 96"/>
                  <a:gd name="T6" fmla="*/ 95 w 95"/>
                  <a:gd name="T7" fmla="*/ 48 h 96"/>
                  <a:gd name="T8" fmla="*/ 48 w 95"/>
                  <a:gd name="T9" fmla="*/ 0 h 96"/>
                  <a:gd name="T10" fmla="*/ 48 w 95"/>
                  <a:gd name="T11" fmla="*/ 69 h 96"/>
                  <a:gd name="T12" fmla="*/ 27 w 95"/>
                  <a:gd name="T13" fmla="*/ 48 h 96"/>
                  <a:gd name="T14" fmla="*/ 48 w 95"/>
                  <a:gd name="T15" fmla="*/ 27 h 96"/>
                  <a:gd name="T16" fmla="*/ 68 w 95"/>
                  <a:gd name="T17" fmla="*/ 48 h 96"/>
                  <a:gd name="T18" fmla="*/ 48 w 95"/>
                  <a:gd name="T19" fmla="*/ 6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96">
                    <a:moveTo>
                      <a:pt x="48" y="0"/>
                    </a:moveTo>
                    <a:cubicBezTo>
                      <a:pt x="21" y="0"/>
                      <a:pt x="0" y="22"/>
                      <a:pt x="0" y="48"/>
                    </a:cubicBezTo>
                    <a:cubicBezTo>
                      <a:pt x="0" y="74"/>
                      <a:pt x="21" y="96"/>
                      <a:pt x="48" y="96"/>
                    </a:cubicBezTo>
                    <a:cubicBezTo>
                      <a:pt x="74" y="96"/>
                      <a:pt x="95" y="74"/>
                      <a:pt x="95" y="48"/>
                    </a:cubicBezTo>
                    <a:cubicBezTo>
                      <a:pt x="95" y="22"/>
                      <a:pt x="74" y="0"/>
                      <a:pt x="48" y="0"/>
                    </a:cubicBezTo>
                    <a:close/>
                    <a:moveTo>
                      <a:pt x="48" y="69"/>
                    </a:moveTo>
                    <a:cubicBezTo>
                      <a:pt x="36" y="69"/>
                      <a:pt x="27" y="59"/>
                      <a:pt x="27" y="48"/>
                    </a:cubicBezTo>
                    <a:cubicBezTo>
                      <a:pt x="27" y="37"/>
                      <a:pt x="36" y="27"/>
                      <a:pt x="48" y="27"/>
                    </a:cubicBezTo>
                    <a:cubicBezTo>
                      <a:pt x="59" y="27"/>
                      <a:pt x="68" y="37"/>
                      <a:pt x="68" y="48"/>
                    </a:cubicBezTo>
                    <a:cubicBezTo>
                      <a:pt x="68" y="59"/>
                      <a:pt x="59" y="69"/>
                      <a:pt x="48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şḻïďê-Freeform: Shape 60">
                <a:extLst>
                  <a:ext uri="{FF2B5EF4-FFF2-40B4-BE49-F238E27FC236}">
                    <a16:creationId xmlns:a16="http://schemas.microsoft.com/office/drawing/2014/main" id="{60D1EE33-C312-4CB4-81BA-0E759D6B6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055" y="5344824"/>
                <a:ext cx="726657" cy="384509"/>
              </a:xfrm>
              <a:custGeom>
                <a:avLst/>
                <a:gdLst>
                  <a:gd name="T0" fmla="*/ 328 w 377"/>
                  <a:gd name="T1" fmla="*/ 84 h 200"/>
                  <a:gd name="T2" fmla="*/ 297 w 377"/>
                  <a:gd name="T3" fmla="*/ 65 h 200"/>
                  <a:gd name="T4" fmla="*/ 276 w 377"/>
                  <a:gd name="T5" fmla="*/ 22 h 200"/>
                  <a:gd name="T6" fmla="*/ 239 w 377"/>
                  <a:gd name="T7" fmla="*/ 0 h 200"/>
                  <a:gd name="T8" fmla="*/ 198 w 377"/>
                  <a:gd name="T9" fmla="*/ 0 h 200"/>
                  <a:gd name="T10" fmla="*/ 185 w 377"/>
                  <a:gd name="T11" fmla="*/ 0 h 200"/>
                  <a:gd name="T12" fmla="*/ 161 w 377"/>
                  <a:gd name="T13" fmla="*/ 0 h 200"/>
                  <a:gd name="T14" fmla="*/ 147 w 377"/>
                  <a:gd name="T15" fmla="*/ 13 h 200"/>
                  <a:gd name="T16" fmla="*/ 147 w 377"/>
                  <a:gd name="T17" fmla="*/ 75 h 200"/>
                  <a:gd name="T18" fmla="*/ 133 w 377"/>
                  <a:gd name="T19" fmla="*/ 84 h 200"/>
                  <a:gd name="T20" fmla="*/ 12 w 377"/>
                  <a:gd name="T21" fmla="*/ 84 h 200"/>
                  <a:gd name="T22" fmla="*/ 0 w 377"/>
                  <a:gd name="T23" fmla="*/ 97 h 200"/>
                  <a:gd name="T24" fmla="*/ 0 w 377"/>
                  <a:gd name="T25" fmla="*/ 187 h 200"/>
                  <a:gd name="T26" fmla="*/ 12 w 377"/>
                  <a:gd name="T27" fmla="*/ 200 h 200"/>
                  <a:gd name="T28" fmla="*/ 12 w 377"/>
                  <a:gd name="T29" fmla="*/ 200 h 200"/>
                  <a:gd name="T30" fmla="*/ 49 w 377"/>
                  <a:gd name="T31" fmla="*/ 200 h 200"/>
                  <a:gd name="T32" fmla="*/ 49 w 377"/>
                  <a:gd name="T33" fmla="*/ 197 h 200"/>
                  <a:gd name="T34" fmla="*/ 106 w 377"/>
                  <a:gd name="T35" fmla="*/ 140 h 200"/>
                  <a:gd name="T36" fmla="*/ 163 w 377"/>
                  <a:gd name="T37" fmla="*/ 197 h 200"/>
                  <a:gd name="T38" fmla="*/ 163 w 377"/>
                  <a:gd name="T39" fmla="*/ 200 h 200"/>
                  <a:gd name="T40" fmla="*/ 207 w 377"/>
                  <a:gd name="T41" fmla="*/ 200 h 200"/>
                  <a:gd name="T42" fmla="*/ 211 w 377"/>
                  <a:gd name="T43" fmla="*/ 199 h 200"/>
                  <a:gd name="T44" fmla="*/ 211 w 377"/>
                  <a:gd name="T45" fmla="*/ 197 h 200"/>
                  <a:gd name="T46" fmla="*/ 268 w 377"/>
                  <a:gd name="T47" fmla="*/ 140 h 200"/>
                  <a:gd name="T48" fmla="*/ 286 w 377"/>
                  <a:gd name="T49" fmla="*/ 142 h 200"/>
                  <a:gd name="T50" fmla="*/ 326 w 377"/>
                  <a:gd name="T51" fmla="*/ 197 h 200"/>
                  <a:gd name="T52" fmla="*/ 326 w 377"/>
                  <a:gd name="T53" fmla="*/ 200 h 200"/>
                  <a:gd name="T54" fmla="*/ 352 w 377"/>
                  <a:gd name="T55" fmla="*/ 200 h 200"/>
                  <a:gd name="T56" fmla="*/ 377 w 377"/>
                  <a:gd name="T57" fmla="*/ 175 h 200"/>
                  <a:gd name="T58" fmla="*/ 377 w 377"/>
                  <a:gd name="T59" fmla="*/ 127 h 200"/>
                  <a:gd name="T60" fmla="*/ 328 w 377"/>
                  <a:gd name="T61" fmla="*/ 84 h 200"/>
                  <a:gd name="T62" fmla="*/ 198 w 377"/>
                  <a:gd name="T63" fmla="*/ 81 h 200"/>
                  <a:gd name="T64" fmla="*/ 198 w 377"/>
                  <a:gd name="T65" fmla="*/ 67 h 200"/>
                  <a:gd name="T66" fmla="*/ 198 w 377"/>
                  <a:gd name="T67" fmla="*/ 17 h 200"/>
                  <a:gd name="T68" fmla="*/ 230 w 377"/>
                  <a:gd name="T69" fmla="*/ 17 h 200"/>
                  <a:gd name="T70" fmla="*/ 263 w 377"/>
                  <a:gd name="T71" fmla="*/ 37 h 200"/>
                  <a:gd name="T72" fmla="*/ 281 w 377"/>
                  <a:gd name="T73" fmla="*/ 75 h 200"/>
                  <a:gd name="T74" fmla="*/ 286 w 377"/>
                  <a:gd name="T75" fmla="*/ 81 h 200"/>
                  <a:gd name="T76" fmla="*/ 198 w 377"/>
                  <a:gd name="T77" fmla="*/ 8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7" h="200">
                    <a:moveTo>
                      <a:pt x="328" y="84"/>
                    </a:moveTo>
                    <a:cubicBezTo>
                      <a:pt x="312" y="79"/>
                      <a:pt x="303" y="77"/>
                      <a:pt x="297" y="65"/>
                    </a:cubicBezTo>
                    <a:cubicBezTo>
                      <a:pt x="276" y="22"/>
                      <a:pt x="276" y="22"/>
                      <a:pt x="276" y="22"/>
                    </a:cubicBezTo>
                    <a:cubicBezTo>
                      <a:pt x="269" y="10"/>
                      <a:pt x="253" y="0"/>
                      <a:pt x="239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0"/>
                      <a:pt x="192" y="0"/>
                      <a:pt x="185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53" y="0"/>
                      <a:pt x="147" y="6"/>
                      <a:pt x="147" y="13"/>
                    </a:cubicBezTo>
                    <a:cubicBezTo>
                      <a:pt x="147" y="75"/>
                      <a:pt x="147" y="75"/>
                      <a:pt x="147" y="75"/>
                    </a:cubicBezTo>
                    <a:cubicBezTo>
                      <a:pt x="145" y="81"/>
                      <a:pt x="139" y="84"/>
                      <a:pt x="133" y="84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5" y="84"/>
                      <a:pt x="0" y="90"/>
                      <a:pt x="0" y="9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3"/>
                      <a:pt x="5" y="199"/>
                      <a:pt x="12" y="200"/>
                    </a:cubicBezTo>
                    <a:cubicBezTo>
                      <a:pt x="12" y="200"/>
                      <a:pt x="12" y="200"/>
                      <a:pt x="12" y="200"/>
                    </a:cubicBezTo>
                    <a:cubicBezTo>
                      <a:pt x="49" y="200"/>
                      <a:pt x="49" y="200"/>
                      <a:pt x="49" y="200"/>
                    </a:cubicBezTo>
                    <a:cubicBezTo>
                      <a:pt x="49" y="199"/>
                      <a:pt x="49" y="198"/>
                      <a:pt x="49" y="197"/>
                    </a:cubicBezTo>
                    <a:cubicBezTo>
                      <a:pt x="49" y="166"/>
                      <a:pt x="74" y="140"/>
                      <a:pt x="106" y="140"/>
                    </a:cubicBezTo>
                    <a:cubicBezTo>
                      <a:pt x="137" y="140"/>
                      <a:pt x="163" y="166"/>
                      <a:pt x="163" y="197"/>
                    </a:cubicBezTo>
                    <a:cubicBezTo>
                      <a:pt x="163" y="198"/>
                      <a:pt x="163" y="199"/>
                      <a:pt x="163" y="200"/>
                    </a:cubicBezTo>
                    <a:cubicBezTo>
                      <a:pt x="207" y="200"/>
                      <a:pt x="207" y="200"/>
                      <a:pt x="207" y="200"/>
                    </a:cubicBezTo>
                    <a:cubicBezTo>
                      <a:pt x="209" y="200"/>
                      <a:pt x="210" y="200"/>
                      <a:pt x="211" y="199"/>
                    </a:cubicBezTo>
                    <a:cubicBezTo>
                      <a:pt x="211" y="199"/>
                      <a:pt x="211" y="198"/>
                      <a:pt x="211" y="197"/>
                    </a:cubicBezTo>
                    <a:cubicBezTo>
                      <a:pt x="211" y="165"/>
                      <a:pt x="237" y="140"/>
                      <a:pt x="268" y="140"/>
                    </a:cubicBezTo>
                    <a:cubicBezTo>
                      <a:pt x="274" y="140"/>
                      <a:pt x="280" y="141"/>
                      <a:pt x="286" y="142"/>
                    </a:cubicBezTo>
                    <a:cubicBezTo>
                      <a:pt x="309" y="149"/>
                      <a:pt x="326" y="171"/>
                      <a:pt x="326" y="197"/>
                    </a:cubicBezTo>
                    <a:cubicBezTo>
                      <a:pt x="326" y="198"/>
                      <a:pt x="326" y="199"/>
                      <a:pt x="326" y="200"/>
                    </a:cubicBezTo>
                    <a:cubicBezTo>
                      <a:pt x="352" y="200"/>
                      <a:pt x="352" y="200"/>
                      <a:pt x="352" y="200"/>
                    </a:cubicBezTo>
                    <a:cubicBezTo>
                      <a:pt x="365" y="200"/>
                      <a:pt x="377" y="188"/>
                      <a:pt x="377" y="175"/>
                    </a:cubicBezTo>
                    <a:cubicBezTo>
                      <a:pt x="377" y="127"/>
                      <a:pt x="377" y="127"/>
                      <a:pt x="377" y="127"/>
                    </a:cubicBezTo>
                    <a:cubicBezTo>
                      <a:pt x="377" y="87"/>
                      <a:pt x="342" y="87"/>
                      <a:pt x="328" y="84"/>
                    </a:cubicBezTo>
                    <a:close/>
                    <a:moveTo>
                      <a:pt x="198" y="81"/>
                    </a:moveTo>
                    <a:cubicBezTo>
                      <a:pt x="198" y="67"/>
                      <a:pt x="198" y="67"/>
                      <a:pt x="198" y="67"/>
                    </a:cubicBezTo>
                    <a:cubicBezTo>
                      <a:pt x="198" y="17"/>
                      <a:pt x="198" y="17"/>
                      <a:pt x="198" y="17"/>
                    </a:cubicBezTo>
                    <a:cubicBezTo>
                      <a:pt x="230" y="17"/>
                      <a:pt x="230" y="17"/>
                      <a:pt x="230" y="17"/>
                    </a:cubicBezTo>
                    <a:cubicBezTo>
                      <a:pt x="242" y="17"/>
                      <a:pt x="257" y="26"/>
                      <a:pt x="263" y="37"/>
                    </a:cubicBezTo>
                    <a:cubicBezTo>
                      <a:pt x="281" y="75"/>
                      <a:pt x="281" y="75"/>
                      <a:pt x="281" y="75"/>
                    </a:cubicBezTo>
                    <a:cubicBezTo>
                      <a:pt x="283" y="77"/>
                      <a:pt x="284" y="80"/>
                      <a:pt x="286" y="81"/>
                    </a:cubicBezTo>
                    <a:cubicBezTo>
                      <a:pt x="198" y="81"/>
                      <a:pt x="198" y="81"/>
                      <a:pt x="198" y="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0" name="Group 16">
              <a:extLst>
                <a:ext uri="{FF2B5EF4-FFF2-40B4-BE49-F238E27FC236}">
                  <a16:creationId xmlns:a16="http://schemas.microsoft.com/office/drawing/2014/main" id="{1F8772BB-02FE-43F6-90BB-6BC97392DD2A}"/>
                </a:ext>
              </a:extLst>
            </p:cNvPr>
            <p:cNvGrpSpPr/>
            <p:nvPr/>
          </p:nvGrpSpPr>
          <p:grpSpPr>
            <a:xfrm>
              <a:off x="5262101" y="1877105"/>
              <a:ext cx="586465" cy="527598"/>
              <a:chOff x="5183604" y="1926602"/>
              <a:chExt cx="649267" cy="584096"/>
            </a:xfrm>
          </p:grpSpPr>
          <p:sp>
            <p:nvSpPr>
              <p:cNvPr id="51" name="ïşḻïďê-Freeform: Shape 51">
                <a:extLst>
                  <a:ext uri="{FF2B5EF4-FFF2-40B4-BE49-F238E27FC236}">
                    <a16:creationId xmlns:a16="http://schemas.microsoft.com/office/drawing/2014/main" id="{583C221C-5F51-4515-87B9-88FEDC414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3274" y="2337180"/>
                <a:ext cx="60283" cy="173518"/>
              </a:xfrm>
              <a:custGeom>
                <a:avLst/>
                <a:gdLst>
                  <a:gd name="T0" fmla="*/ 5 w 31"/>
                  <a:gd name="T1" fmla="*/ 24 h 90"/>
                  <a:gd name="T2" fmla="*/ 0 w 31"/>
                  <a:gd name="T3" fmla="*/ 36 h 90"/>
                  <a:gd name="T4" fmla="*/ 0 w 31"/>
                  <a:gd name="T5" fmla="*/ 90 h 90"/>
                  <a:gd name="T6" fmla="*/ 31 w 31"/>
                  <a:gd name="T7" fmla="*/ 90 h 90"/>
                  <a:gd name="T8" fmla="*/ 31 w 31"/>
                  <a:gd name="T9" fmla="*/ 5 h 90"/>
                  <a:gd name="T10" fmla="*/ 26 w 31"/>
                  <a:gd name="T11" fmla="*/ 3 h 90"/>
                  <a:gd name="T12" fmla="*/ 5 w 31"/>
                  <a:gd name="T13" fmla="*/ 2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90">
                    <a:moveTo>
                      <a:pt x="5" y="24"/>
                    </a:moveTo>
                    <a:cubicBezTo>
                      <a:pt x="3" y="27"/>
                      <a:pt x="0" y="32"/>
                      <a:pt x="0" y="36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1" y="90"/>
                      <a:pt x="31" y="90"/>
                      <a:pt x="31" y="90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1"/>
                      <a:pt x="29" y="0"/>
                      <a:pt x="26" y="3"/>
                    </a:cubicBez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şḻïďê-Freeform: Shape 52">
                <a:extLst>
                  <a:ext uri="{FF2B5EF4-FFF2-40B4-BE49-F238E27FC236}">
                    <a16:creationId xmlns:a16="http://schemas.microsoft.com/office/drawing/2014/main" id="{A5635784-2775-4A4A-A488-5F3CCD786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7216" y="2239423"/>
                <a:ext cx="60283" cy="271275"/>
              </a:xfrm>
              <a:custGeom>
                <a:avLst/>
                <a:gdLst>
                  <a:gd name="T0" fmla="*/ 5 w 31"/>
                  <a:gd name="T1" fmla="*/ 24 h 141"/>
                  <a:gd name="T2" fmla="*/ 0 w 31"/>
                  <a:gd name="T3" fmla="*/ 37 h 141"/>
                  <a:gd name="T4" fmla="*/ 0 w 31"/>
                  <a:gd name="T5" fmla="*/ 141 h 141"/>
                  <a:gd name="T6" fmla="*/ 31 w 31"/>
                  <a:gd name="T7" fmla="*/ 141 h 141"/>
                  <a:gd name="T8" fmla="*/ 31 w 31"/>
                  <a:gd name="T9" fmla="*/ 5 h 141"/>
                  <a:gd name="T10" fmla="*/ 26 w 31"/>
                  <a:gd name="T11" fmla="*/ 3 h 141"/>
                  <a:gd name="T12" fmla="*/ 5 w 31"/>
                  <a:gd name="T13" fmla="*/ 2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41">
                    <a:moveTo>
                      <a:pt x="5" y="24"/>
                    </a:moveTo>
                    <a:cubicBezTo>
                      <a:pt x="2" y="27"/>
                      <a:pt x="0" y="32"/>
                      <a:pt x="0" y="37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1"/>
                      <a:pt x="29" y="0"/>
                      <a:pt x="26" y="3"/>
                    </a:cubicBezTo>
                    <a:lnTo>
                      <a:pt x="5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ṡľíḍè-Freeform: Shape 53">
                <a:extLst>
                  <a:ext uri="{FF2B5EF4-FFF2-40B4-BE49-F238E27FC236}">
                    <a16:creationId xmlns:a16="http://schemas.microsoft.com/office/drawing/2014/main" id="{88039640-A2F9-4B65-BFA4-EE2BE712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4383" y="2156330"/>
                <a:ext cx="55395" cy="354368"/>
              </a:xfrm>
              <a:custGeom>
                <a:avLst/>
                <a:gdLst>
                  <a:gd name="T0" fmla="*/ 6 w 29"/>
                  <a:gd name="T1" fmla="*/ 21 h 184"/>
                  <a:gd name="T2" fmla="*/ 0 w 29"/>
                  <a:gd name="T3" fmla="*/ 34 h 184"/>
                  <a:gd name="T4" fmla="*/ 0 w 29"/>
                  <a:gd name="T5" fmla="*/ 184 h 184"/>
                  <a:gd name="T6" fmla="*/ 29 w 29"/>
                  <a:gd name="T7" fmla="*/ 184 h 184"/>
                  <a:gd name="T8" fmla="*/ 29 w 29"/>
                  <a:gd name="T9" fmla="*/ 5 h 184"/>
                  <a:gd name="T10" fmla="*/ 24 w 29"/>
                  <a:gd name="T11" fmla="*/ 3 h 184"/>
                  <a:gd name="T12" fmla="*/ 6 w 29"/>
                  <a:gd name="T13" fmla="*/ 2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84">
                    <a:moveTo>
                      <a:pt x="6" y="21"/>
                    </a:moveTo>
                    <a:cubicBezTo>
                      <a:pt x="3" y="24"/>
                      <a:pt x="0" y="30"/>
                      <a:pt x="0" y="34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29" y="184"/>
                      <a:pt x="29" y="184"/>
                      <a:pt x="29" y="18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1"/>
                      <a:pt x="27" y="0"/>
                      <a:pt x="24" y="3"/>
                    </a:cubicBezTo>
                    <a:lnTo>
                      <a:pt x="6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ṡľíḍè-Freeform: Shape 54">
                <a:extLst>
                  <a:ext uri="{FF2B5EF4-FFF2-40B4-BE49-F238E27FC236}">
                    <a16:creationId xmlns:a16="http://schemas.microsoft.com/office/drawing/2014/main" id="{0C17A3D7-D8AE-4D68-BB4E-A1B4073A6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421" y="2327404"/>
                <a:ext cx="60283" cy="183294"/>
              </a:xfrm>
              <a:custGeom>
                <a:avLst/>
                <a:gdLst>
                  <a:gd name="T0" fmla="*/ 7 w 31"/>
                  <a:gd name="T1" fmla="*/ 22 h 95"/>
                  <a:gd name="T2" fmla="*/ 3 w 31"/>
                  <a:gd name="T3" fmla="*/ 26 h 95"/>
                  <a:gd name="T4" fmla="*/ 0 w 31"/>
                  <a:gd name="T5" fmla="*/ 36 h 95"/>
                  <a:gd name="T6" fmla="*/ 0 w 31"/>
                  <a:gd name="T7" fmla="*/ 95 h 95"/>
                  <a:gd name="T8" fmla="*/ 31 w 31"/>
                  <a:gd name="T9" fmla="*/ 95 h 95"/>
                  <a:gd name="T10" fmla="*/ 31 w 31"/>
                  <a:gd name="T11" fmla="*/ 5 h 95"/>
                  <a:gd name="T12" fmla="*/ 26 w 31"/>
                  <a:gd name="T13" fmla="*/ 3 h 95"/>
                  <a:gd name="T14" fmla="*/ 7 w 31"/>
                  <a:gd name="T15" fmla="*/ 2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95">
                    <a:moveTo>
                      <a:pt x="7" y="22"/>
                    </a:moveTo>
                    <a:cubicBezTo>
                      <a:pt x="7" y="22"/>
                      <a:pt x="5" y="24"/>
                      <a:pt x="3" y="26"/>
                    </a:cubicBezTo>
                    <a:cubicBezTo>
                      <a:pt x="2" y="27"/>
                      <a:pt x="0" y="32"/>
                      <a:pt x="0" y="36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1"/>
                      <a:pt x="29" y="0"/>
                      <a:pt x="26" y="3"/>
                    </a:cubicBezTo>
                    <a:lnTo>
                      <a:pt x="7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ṡľíḍè-Freeform: Shape 55">
                <a:extLst>
                  <a:ext uri="{FF2B5EF4-FFF2-40B4-BE49-F238E27FC236}">
                    <a16:creationId xmlns:a16="http://schemas.microsoft.com/office/drawing/2014/main" id="{CDF92391-2B1F-4F21-89A2-DBDB76183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069" y="2335551"/>
                <a:ext cx="59469" cy="175147"/>
              </a:xfrm>
              <a:custGeom>
                <a:avLst/>
                <a:gdLst>
                  <a:gd name="T0" fmla="*/ 5 w 31"/>
                  <a:gd name="T1" fmla="*/ 3 h 91"/>
                  <a:gd name="T2" fmla="*/ 0 w 31"/>
                  <a:gd name="T3" fmla="*/ 5 h 91"/>
                  <a:gd name="T4" fmla="*/ 0 w 31"/>
                  <a:gd name="T5" fmla="*/ 91 h 91"/>
                  <a:gd name="T6" fmla="*/ 31 w 31"/>
                  <a:gd name="T7" fmla="*/ 91 h 91"/>
                  <a:gd name="T8" fmla="*/ 31 w 31"/>
                  <a:gd name="T9" fmla="*/ 36 h 91"/>
                  <a:gd name="T10" fmla="*/ 26 w 31"/>
                  <a:gd name="T11" fmla="*/ 23 h 91"/>
                  <a:gd name="T12" fmla="*/ 21 w 31"/>
                  <a:gd name="T13" fmla="*/ 18 h 91"/>
                  <a:gd name="T14" fmla="*/ 5 w 31"/>
                  <a:gd name="T15" fmla="*/ 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91">
                    <a:moveTo>
                      <a:pt x="5" y="3"/>
                    </a:moveTo>
                    <a:cubicBezTo>
                      <a:pt x="2" y="0"/>
                      <a:pt x="0" y="1"/>
                      <a:pt x="0" y="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31" y="91"/>
                      <a:pt x="31" y="91"/>
                      <a:pt x="31" y="91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32"/>
                      <a:pt x="29" y="26"/>
                      <a:pt x="26" y="23"/>
                    </a:cubicBezTo>
                    <a:cubicBezTo>
                      <a:pt x="21" y="18"/>
                      <a:pt x="21" y="18"/>
                      <a:pt x="21" y="18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íṡľíḍè-Freeform: Shape 56">
                <a:extLst>
                  <a:ext uri="{FF2B5EF4-FFF2-40B4-BE49-F238E27FC236}">
                    <a16:creationId xmlns:a16="http://schemas.microsoft.com/office/drawing/2014/main" id="{22B9A7FC-C1BF-4C62-A301-C96EC31DB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776" y="2425976"/>
                <a:ext cx="67615" cy="84722"/>
              </a:xfrm>
              <a:custGeom>
                <a:avLst/>
                <a:gdLst>
                  <a:gd name="T0" fmla="*/ 15 w 35"/>
                  <a:gd name="T1" fmla="*/ 17 h 44"/>
                  <a:gd name="T2" fmla="*/ 5 w 35"/>
                  <a:gd name="T3" fmla="*/ 27 h 44"/>
                  <a:gd name="T4" fmla="*/ 0 w 35"/>
                  <a:gd name="T5" fmla="*/ 38 h 44"/>
                  <a:gd name="T6" fmla="*/ 0 w 35"/>
                  <a:gd name="T7" fmla="*/ 44 h 44"/>
                  <a:gd name="T8" fmla="*/ 35 w 35"/>
                  <a:gd name="T9" fmla="*/ 44 h 44"/>
                  <a:gd name="T10" fmla="*/ 35 w 35"/>
                  <a:gd name="T11" fmla="*/ 5 h 44"/>
                  <a:gd name="T12" fmla="*/ 29 w 35"/>
                  <a:gd name="T13" fmla="*/ 3 h 44"/>
                  <a:gd name="T14" fmla="*/ 15 w 35"/>
                  <a:gd name="T15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44">
                    <a:moveTo>
                      <a:pt x="15" y="1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2" y="30"/>
                      <a:pt x="0" y="35"/>
                      <a:pt x="0" y="3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1"/>
                      <a:pt x="32" y="0"/>
                      <a:pt x="29" y="3"/>
                    </a:cubicBezTo>
                    <a:lnTo>
                      <a:pt x="15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ṡľíḍè-Freeform: Shape 57">
                <a:extLst>
                  <a:ext uri="{FF2B5EF4-FFF2-40B4-BE49-F238E27FC236}">
                    <a16:creationId xmlns:a16="http://schemas.microsoft.com/office/drawing/2014/main" id="{FB3251DD-E19B-45C3-BEFE-07DC7B109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604" y="1926602"/>
                <a:ext cx="649267" cy="483895"/>
              </a:xfrm>
              <a:custGeom>
                <a:avLst/>
                <a:gdLst>
                  <a:gd name="T0" fmla="*/ 332 w 337"/>
                  <a:gd name="T1" fmla="*/ 123 h 251"/>
                  <a:gd name="T2" fmla="*/ 337 w 337"/>
                  <a:gd name="T3" fmla="*/ 120 h 251"/>
                  <a:gd name="T4" fmla="*/ 337 w 337"/>
                  <a:gd name="T5" fmla="*/ 14 h 251"/>
                  <a:gd name="T6" fmla="*/ 322 w 337"/>
                  <a:gd name="T7" fmla="*/ 0 h 251"/>
                  <a:gd name="T8" fmla="*/ 216 w 337"/>
                  <a:gd name="T9" fmla="*/ 0 h 251"/>
                  <a:gd name="T10" fmla="*/ 214 w 337"/>
                  <a:gd name="T11" fmla="*/ 5 h 251"/>
                  <a:gd name="T12" fmla="*/ 252 w 337"/>
                  <a:gd name="T13" fmla="*/ 43 h 251"/>
                  <a:gd name="T14" fmla="*/ 237 w 337"/>
                  <a:gd name="T15" fmla="*/ 58 h 251"/>
                  <a:gd name="T16" fmla="*/ 165 w 337"/>
                  <a:gd name="T17" fmla="*/ 129 h 251"/>
                  <a:gd name="T18" fmla="*/ 127 w 337"/>
                  <a:gd name="T19" fmla="*/ 92 h 251"/>
                  <a:gd name="T20" fmla="*/ 117 w 337"/>
                  <a:gd name="T21" fmla="*/ 92 h 251"/>
                  <a:gd name="T22" fmla="*/ 12 w 337"/>
                  <a:gd name="T23" fmla="*/ 196 h 251"/>
                  <a:gd name="T24" fmla="*/ 12 w 337"/>
                  <a:gd name="T25" fmla="*/ 239 h 251"/>
                  <a:gd name="T26" fmla="*/ 13 w 337"/>
                  <a:gd name="T27" fmla="*/ 239 h 251"/>
                  <a:gd name="T28" fmla="*/ 55 w 337"/>
                  <a:gd name="T29" fmla="*/ 239 h 251"/>
                  <a:gd name="T30" fmla="*/ 122 w 337"/>
                  <a:gd name="T31" fmla="*/ 172 h 251"/>
                  <a:gd name="T32" fmla="*/ 160 w 337"/>
                  <a:gd name="T33" fmla="*/ 210 h 251"/>
                  <a:gd name="T34" fmla="*/ 170 w 337"/>
                  <a:gd name="T35" fmla="*/ 210 h 251"/>
                  <a:gd name="T36" fmla="*/ 295 w 337"/>
                  <a:gd name="T37" fmla="*/ 85 h 251"/>
                  <a:gd name="T38" fmla="*/ 332 w 337"/>
                  <a:gd name="T39" fmla="*/ 123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251">
                    <a:moveTo>
                      <a:pt x="332" y="123"/>
                    </a:moveTo>
                    <a:cubicBezTo>
                      <a:pt x="335" y="126"/>
                      <a:pt x="337" y="125"/>
                      <a:pt x="337" y="120"/>
                    </a:cubicBezTo>
                    <a:cubicBezTo>
                      <a:pt x="337" y="14"/>
                      <a:pt x="337" y="14"/>
                      <a:pt x="337" y="14"/>
                    </a:cubicBezTo>
                    <a:cubicBezTo>
                      <a:pt x="337" y="6"/>
                      <a:pt x="330" y="0"/>
                      <a:pt x="322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12" y="0"/>
                      <a:pt x="211" y="2"/>
                      <a:pt x="214" y="5"/>
                    </a:cubicBezTo>
                    <a:cubicBezTo>
                      <a:pt x="252" y="43"/>
                      <a:pt x="252" y="43"/>
                      <a:pt x="252" y="43"/>
                    </a:cubicBezTo>
                    <a:cubicBezTo>
                      <a:pt x="237" y="58"/>
                      <a:pt x="237" y="58"/>
                      <a:pt x="237" y="58"/>
                    </a:cubicBezTo>
                    <a:cubicBezTo>
                      <a:pt x="165" y="129"/>
                      <a:pt x="165" y="129"/>
                      <a:pt x="165" y="129"/>
                    </a:cubicBezTo>
                    <a:cubicBezTo>
                      <a:pt x="127" y="92"/>
                      <a:pt x="127" y="92"/>
                      <a:pt x="127" y="92"/>
                    </a:cubicBezTo>
                    <a:cubicBezTo>
                      <a:pt x="125" y="89"/>
                      <a:pt x="120" y="89"/>
                      <a:pt x="117" y="92"/>
                    </a:cubicBezTo>
                    <a:cubicBezTo>
                      <a:pt x="12" y="196"/>
                      <a:pt x="12" y="196"/>
                      <a:pt x="12" y="196"/>
                    </a:cubicBezTo>
                    <a:cubicBezTo>
                      <a:pt x="0" y="208"/>
                      <a:pt x="0" y="227"/>
                      <a:pt x="12" y="239"/>
                    </a:cubicBezTo>
                    <a:cubicBezTo>
                      <a:pt x="13" y="239"/>
                      <a:pt x="13" y="239"/>
                      <a:pt x="13" y="239"/>
                    </a:cubicBezTo>
                    <a:cubicBezTo>
                      <a:pt x="24" y="251"/>
                      <a:pt x="43" y="251"/>
                      <a:pt x="55" y="239"/>
                    </a:cubicBezTo>
                    <a:cubicBezTo>
                      <a:pt x="122" y="172"/>
                      <a:pt x="122" y="172"/>
                      <a:pt x="122" y="172"/>
                    </a:cubicBezTo>
                    <a:cubicBezTo>
                      <a:pt x="160" y="210"/>
                      <a:pt x="160" y="210"/>
                      <a:pt x="160" y="210"/>
                    </a:cubicBezTo>
                    <a:cubicBezTo>
                      <a:pt x="163" y="213"/>
                      <a:pt x="168" y="213"/>
                      <a:pt x="170" y="210"/>
                    </a:cubicBezTo>
                    <a:cubicBezTo>
                      <a:pt x="295" y="85"/>
                      <a:pt x="295" y="85"/>
                      <a:pt x="295" y="85"/>
                    </a:cubicBezTo>
                    <a:lnTo>
                      <a:pt x="332" y="1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1" name="íṡľíḍè-Freeform: Shape 17">
              <a:extLst>
                <a:ext uri="{FF2B5EF4-FFF2-40B4-BE49-F238E27FC236}">
                  <a16:creationId xmlns:a16="http://schemas.microsoft.com/office/drawing/2014/main" id="{D83262E3-2397-4D54-AEBB-042F78137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482" y="2729941"/>
              <a:ext cx="640180" cy="563653"/>
            </a:xfrm>
            <a:custGeom>
              <a:avLst/>
              <a:gdLst>
                <a:gd name="T0" fmla="*/ 345 w 368"/>
                <a:gd name="T1" fmla="*/ 59 h 324"/>
                <a:gd name="T2" fmla="*/ 246 w 368"/>
                <a:gd name="T3" fmla="*/ 299 h 324"/>
                <a:gd name="T4" fmla="*/ 228 w 368"/>
                <a:gd name="T5" fmla="*/ 162 h 324"/>
                <a:gd name="T6" fmla="*/ 139 w 368"/>
                <a:gd name="T7" fmla="*/ 135 h 324"/>
                <a:gd name="T8" fmla="*/ 133 w 368"/>
                <a:gd name="T9" fmla="*/ 285 h 324"/>
                <a:gd name="T10" fmla="*/ 110 w 368"/>
                <a:gd name="T11" fmla="*/ 69 h 324"/>
                <a:gd name="T12" fmla="*/ 26 w 368"/>
                <a:gd name="T13" fmla="*/ 95 h 324"/>
                <a:gd name="T14" fmla="*/ 0 w 368"/>
                <a:gd name="T15" fmla="*/ 299 h 324"/>
                <a:gd name="T16" fmla="*/ 368 w 368"/>
                <a:gd name="T17" fmla="*/ 324 h 324"/>
                <a:gd name="T18" fmla="*/ 345 w 368"/>
                <a:gd name="T19" fmla="*/ 299 h 324"/>
                <a:gd name="T20" fmla="*/ 332 w 368"/>
                <a:gd name="T21" fmla="*/ 66 h 324"/>
                <a:gd name="T22" fmla="*/ 302 w 368"/>
                <a:gd name="T23" fmla="*/ 96 h 324"/>
                <a:gd name="T24" fmla="*/ 302 w 368"/>
                <a:gd name="T25" fmla="*/ 118 h 324"/>
                <a:gd name="T26" fmla="*/ 332 w 368"/>
                <a:gd name="T27" fmla="*/ 148 h 324"/>
                <a:gd name="T28" fmla="*/ 302 w 368"/>
                <a:gd name="T29" fmla="*/ 118 h 324"/>
                <a:gd name="T30" fmla="*/ 332 w 368"/>
                <a:gd name="T31" fmla="*/ 172 h 324"/>
                <a:gd name="T32" fmla="*/ 302 w 368"/>
                <a:gd name="T33" fmla="*/ 201 h 324"/>
                <a:gd name="T34" fmla="*/ 302 w 368"/>
                <a:gd name="T35" fmla="*/ 224 h 324"/>
                <a:gd name="T36" fmla="*/ 332 w 368"/>
                <a:gd name="T37" fmla="*/ 253 h 324"/>
                <a:gd name="T38" fmla="*/ 302 w 368"/>
                <a:gd name="T39" fmla="*/ 224 h 324"/>
                <a:gd name="T40" fmla="*/ 289 w 368"/>
                <a:gd name="T41" fmla="*/ 66 h 324"/>
                <a:gd name="T42" fmla="*/ 260 w 368"/>
                <a:gd name="T43" fmla="*/ 96 h 324"/>
                <a:gd name="T44" fmla="*/ 260 w 368"/>
                <a:gd name="T45" fmla="*/ 118 h 324"/>
                <a:gd name="T46" fmla="*/ 289 w 368"/>
                <a:gd name="T47" fmla="*/ 148 h 324"/>
                <a:gd name="T48" fmla="*/ 260 w 368"/>
                <a:gd name="T49" fmla="*/ 118 h 324"/>
                <a:gd name="T50" fmla="*/ 289 w 368"/>
                <a:gd name="T51" fmla="*/ 172 h 324"/>
                <a:gd name="T52" fmla="*/ 260 w 368"/>
                <a:gd name="T53" fmla="*/ 201 h 324"/>
                <a:gd name="T54" fmla="*/ 260 w 368"/>
                <a:gd name="T55" fmla="*/ 224 h 324"/>
                <a:gd name="T56" fmla="*/ 289 w 368"/>
                <a:gd name="T57" fmla="*/ 253 h 324"/>
                <a:gd name="T58" fmla="*/ 260 w 368"/>
                <a:gd name="T59" fmla="*/ 224 h 324"/>
                <a:gd name="T60" fmla="*/ 114 w 368"/>
                <a:gd name="T61" fmla="*/ 99 h 324"/>
                <a:gd name="T62" fmla="*/ 87 w 368"/>
                <a:gd name="T63" fmla="*/ 125 h 324"/>
                <a:gd name="T64" fmla="*/ 87 w 368"/>
                <a:gd name="T65" fmla="*/ 146 h 324"/>
                <a:gd name="T66" fmla="*/ 114 w 368"/>
                <a:gd name="T67" fmla="*/ 172 h 324"/>
                <a:gd name="T68" fmla="*/ 87 w 368"/>
                <a:gd name="T69" fmla="*/ 146 h 324"/>
                <a:gd name="T70" fmla="*/ 114 w 368"/>
                <a:gd name="T71" fmla="*/ 194 h 324"/>
                <a:gd name="T72" fmla="*/ 87 w 368"/>
                <a:gd name="T73" fmla="*/ 220 h 324"/>
                <a:gd name="T74" fmla="*/ 87 w 368"/>
                <a:gd name="T75" fmla="*/ 241 h 324"/>
                <a:gd name="T76" fmla="*/ 114 w 368"/>
                <a:gd name="T77" fmla="*/ 267 h 324"/>
                <a:gd name="T78" fmla="*/ 87 w 368"/>
                <a:gd name="T79" fmla="*/ 241 h 324"/>
                <a:gd name="T80" fmla="*/ 70 w 368"/>
                <a:gd name="T81" fmla="*/ 99 h 324"/>
                <a:gd name="T82" fmla="*/ 43 w 368"/>
                <a:gd name="T83" fmla="*/ 125 h 324"/>
                <a:gd name="T84" fmla="*/ 43 w 368"/>
                <a:gd name="T85" fmla="*/ 146 h 324"/>
                <a:gd name="T86" fmla="*/ 70 w 368"/>
                <a:gd name="T87" fmla="*/ 172 h 324"/>
                <a:gd name="T88" fmla="*/ 43 w 368"/>
                <a:gd name="T89" fmla="*/ 146 h 324"/>
                <a:gd name="T90" fmla="*/ 70 w 368"/>
                <a:gd name="T91" fmla="*/ 194 h 324"/>
                <a:gd name="T92" fmla="*/ 43 w 368"/>
                <a:gd name="T93" fmla="*/ 220 h 324"/>
                <a:gd name="T94" fmla="*/ 43 w 368"/>
                <a:gd name="T95" fmla="*/ 241 h 324"/>
                <a:gd name="T96" fmla="*/ 70 w 368"/>
                <a:gd name="T97" fmla="*/ 267 h 324"/>
                <a:gd name="T98" fmla="*/ 43 w 368"/>
                <a:gd name="T99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8" h="324">
                  <a:moveTo>
                    <a:pt x="345" y="299"/>
                  </a:moveTo>
                  <a:cubicBezTo>
                    <a:pt x="345" y="59"/>
                    <a:pt x="345" y="59"/>
                    <a:pt x="345" y="59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28" y="299"/>
                    <a:pt x="228" y="299"/>
                    <a:pt x="228" y="299"/>
                  </a:cubicBezTo>
                  <a:cubicBezTo>
                    <a:pt x="228" y="162"/>
                    <a:pt x="228" y="162"/>
                    <a:pt x="228" y="162"/>
                  </a:cubicBezTo>
                  <a:cubicBezTo>
                    <a:pt x="228" y="147"/>
                    <a:pt x="217" y="135"/>
                    <a:pt x="202" y="135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285"/>
                    <a:pt x="139" y="285"/>
                    <a:pt x="139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3" y="83"/>
                    <a:pt x="133" y="83"/>
                    <a:pt x="133" y="83"/>
                  </a:cubicBezTo>
                  <a:cubicBezTo>
                    <a:pt x="128" y="75"/>
                    <a:pt x="120" y="69"/>
                    <a:pt x="110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38" y="69"/>
                    <a:pt x="26" y="81"/>
                    <a:pt x="26" y="95"/>
                  </a:cubicBezTo>
                  <a:cubicBezTo>
                    <a:pt x="26" y="299"/>
                    <a:pt x="26" y="299"/>
                    <a:pt x="26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368" y="324"/>
                    <a:pt x="368" y="324"/>
                    <a:pt x="368" y="324"/>
                  </a:cubicBezTo>
                  <a:cubicBezTo>
                    <a:pt x="368" y="299"/>
                    <a:pt x="368" y="299"/>
                    <a:pt x="368" y="299"/>
                  </a:cubicBezTo>
                  <a:lnTo>
                    <a:pt x="345" y="299"/>
                  </a:lnTo>
                  <a:close/>
                  <a:moveTo>
                    <a:pt x="302" y="66"/>
                  </a:moveTo>
                  <a:cubicBezTo>
                    <a:pt x="332" y="66"/>
                    <a:pt x="332" y="66"/>
                    <a:pt x="332" y="66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02" y="96"/>
                    <a:pt x="302" y="96"/>
                    <a:pt x="302" y="96"/>
                  </a:cubicBezTo>
                  <a:lnTo>
                    <a:pt x="302" y="66"/>
                  </a:lnTo>
                  <a:close/>
                  <a:moveTo>
                    <a:pt x="302" y="118"/>
                  </a:moveTo>
                  <a:cubicBezTo>
                    <a:pt x="332" y="118"/>
                    <a:pt x="332" y="118"/>
                    <a:pt x="332" y="118"/>
                  </a:cubicBezTo>
                  <a:cubicBezTo>
                    <a:pt x="332" y="148"/>
                    <a:pt x="332" y="148"/>
                    <a:pt x="332" y="148"/>
                  </a:cubicBezTo>
                  <a:cubicBezTo>
                    <a:pt x="302" y="148"/>
                    <a:pt x="302" y="148"/>
                    <a:pt x="302" y="148"/>
                  </a:cubicBezTo>
                  <a:lnTo>
                    <a:pt x="302" y="118"/>
                  </a:lnTo>
                  <a:close/>
                  <a:moveTo>
                    <a:pt x="302" y="172"/>
                  </a:moveTo>
                  <a:cubicBezTo>
                    <a:pt x="332" y="172"/>
                    <a:pt x="332" y="172"/>
                    <a:pt x="332" y="172"/>
                  </a:cubicBezTo>
                  <a:cubicBezTo>
                    <a:pt x="332" y="201"/>
                    <a:pt x="332" y="201"/>
                    <a:pt x="332" y="201"/>
                  </a:cubicBezTo>
                  <a:cubicBezTo>
                    <a:pt x="302" y="201"/>
                    <a:pt x="302" y="201"/>
                    <a:pt x="302" y="201"/>
                  </a:cubicBezTo>
                  <a:lnTo>
                    <a:pt x="302" y="172"/>
                  </a:lnTo>
                  <a:close/>
                  <a:moveTo>
                    <a:pt x="302" y="224"/>
                  </a:moveTo>
                  <a:cubicBezTo>
                    <a:pt x="332" y="224"/>
                    <a:pt x="332" y="224"/>
                    <a:pt x="332" y="224"/>
                  </a:cubicBezTo>
                  <a:cubicBezTo>
                    <a:pt x="332" y="253"/>
                    <a:pt x="332" y="253"/>
                    <a:pt x="332" y="253"/>
                  </a:cubicBezTo>
                  <a:cubicBezTo>
                    <a:pt x="302" y="253"/>
                    <a:pt x="302" y="253"/>
                    <a:pt x="302" y="253"/>
                  </a:cubicBezTo>
                  <a:lnTo>
                    <a:pt x="302" y="224"/>
                  </a:lnTo>
                  <a:close/>
                  <a:moveTo>
                    <a:pt x="260" y="66"/>
                  </a:moveTo>
                  <a:cubicBezTo>
                    <a:pt x="289" y="66"/>
                    <a:pt x="289" y="66"/>
                    <a:pt x="289" y="66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60" y="96"/>
                    <a:pt x="260" y="96"/>
                    <a:pt x="260" y="96"/>
                  </a:cubicBezTo>
                  <a:lnTo>
                    <a:pt x="260" y="66"/>
                  </a:lnTo>
                  <a:close/>
                  <a:moveTo>
                    <a:pt x="260" y="118"/>
                  </a:moveTo>
                  <a:cubicBezTo>
                    <a:pt x="289" y="118"/>
                    <a:pt x="289" y="118"/>
                    <a:pt x="289" y="118"/>
                  </a:cubicBezTo>
                  <a:cubicBezTo>
                    <a:pt x="289" y="148"/>
                    <a:pt x="289" y="148"/>
                    <a:pt x="289" y="148"/>
                  </a:cubicBezTo>
                  <a:cubicBezTo>
                    <a:pt x="260" y="148"/>
                    <a:pt x="260" y="148"/>
                    <a:pt x="260" y="148"/>
                  </a:cubicBezTo>
                  <a:lnTo>
                    <a:pt x="260" y="118"/>
                  </a:lnTo>
                  <a:close/>
                  <a:moveTo>
                    <a:pt x="260" y="172"/>
                  </a:moveTo>
                  <a:cubicBezTo>
                    <a:pt x="289" y="172"/>
                    <a:pt x="289" y="172"/>
                    <a:pt x="289" y="172"/>
                  </a:cubicBezTo>
                  <a:cubicBezTo>
                    <a:pt x="289" y="201"/>
                    <a:pt x="289" y="201"/>
                    <a:pt x="289" y="201"/>
                  </a:cubicBezTo>
                  <a:cubicBezTo>
                    <a:pt x="260" y="201"/>
                    <a:pt x="260" y="201"/>
                    <a:pt x="260" y="201"/>
                  </a:cubicBezTo>
                  <a:lnTo>
                    <a:pt x="260" y="172"/>
                  </a:lnTo>
                  <a:close/>
                  <a:moveTo>
                    <a:pt x="260" y="224"/>
                  </a:moveTo>
                  <a:cubicBezTo>
                    <a:pt x="289" y="224"/>
                    <a:pt x="289" y="224"/>
                    <a:pt x="289" y="224"/>
                  </a:cubicBezTo>
                  <a:cubicBezTo>
                    <a:pt x="289" y="253"/>
                    <a:pt x="289" y="253"/>
                    <a:pt x="289" y="253"/>
                  </a:cubicBezTo>
                  <a:cubicBezTo>
                    <a:pt x="260" y="253"/>
                    <a:pt x="260" y="253"/>
                    <a:pt x="260" y="253"/>
                  </a:cubicBezTo>
                  <a:lnTo>
                    <a:pt x="260" y="224"/>
                  </a:lnTo>
                  <a:close/>
                  <a:moveTo>
                    <a:pt x="87" y="99"/>
                  </a:moveTo>
                  <a:cubicBezTo>
                    <a:pt x="114" y="99"/>
                    <a:pt x="114" y="99"/>
                    <a:pt x="114" y="99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87" y="125"/>
                    <a:pt x="87" y="125"/>
                    <a:pt x="87" y="125"/>
                  </a:cubicBezTo>
                  <a:lnTo>
                    <a:pt x="87" y="99"/>
                  </a:lnTo>
                  <a:close/>
                  <a:moveTo>
                    <a:pt x="87" y="146"/>
                  </a:moveTo>
                  <a:cubicBezTo>
                    <a:pt x="114" y="146"/>
                    <a:pt x="114" y="146"/>
                    <a:pt x="114" y="146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87" y="172"/>
                    <a:pt x="87" y="172"/>
                    <a:pt x="87" y="172"/>
                  </a:cubicBezTo>
                  <a:lnTo>
                    <a:pt x="87" y="146"/>
                  </a:lnTo>
                  <a:close/>
                  <a:moveTo>
                    <a:pt x="87" y="194"/>
                  </a:moveTo>
                  <a:cubicBezTo>
                    <a:pt x="114" y="194"/>
                    <a:pt x="114" y="194"/>
                    <a:pt x="114" y="194"/>
                  </a:cubicBezTo>
                  <a:cubicBezTo>
                    <a:pt x="114" y="220"/>
                    <a:pt x="114" y="220"/>
                    <a:pt x="114" y="220"/>
                  </a:cubicBezTo>
                  <a:cubicBezTo>
                    <a:pt x="87" y="220"/>
                    <a:pt x="87" y="220"/>
                    <a:pt x="87" y="220"/>
                  </a:cubicBezTo>
                  <a:lnTo>
                    <a:pt x="87" y="194"/>
                  </a:lnTo>
                  <a:close/>
                  <a:moveTo>
                    <a:pt x="87" y="241"/>
                  </a:moveTo>
                  <a:cubicBezTo>
                    <a:pt x="114" y="241"/>
                    <a:pt x="114" y="241"/>
                    <a:pt x="114" y="241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87" y="267"/>
                    <a:pt x="87" y="267"/>
                    <a:pt x="87" y="267"/>
                  </a:cubicBezTo>
                  <a:lnTo>
                    <a:pt x="87" y="241"/>
                  </a:lnTo>
                  <a:close/>
                  <a:moveTo>
                    <a:pt x="43" y="99"/>
                  </a:moveTo>
                  <a:cubicBezTo>
                    <a:pt x="70" y="99"/>
                    <a:pt x="70" y="99"/>
                    <a:pt x="70" y="99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43" y="125"/>
                    <a:pt x="43" y="125"/>
                    <a:pt x="43" y="125"/>
                  </a:cubicBezTo>
                  <a:lnTo>
                    <a:pt x="43" y="99"/>
                  </a:lnTo>
                  <a:close/>
                  <a:moveTo>
                    <a:pt x="43" y="146"/>
                  </a:moveTo>
                  <a:cubicBezTo>
                    <a:pt x="70" y="146"/>
                    <a:pt x="70" y="146"/>
                    <a:pt x="70" y="146"/>
                  </a:cubicBezTo>
                  <a:cubicBezTo>
                    <a:pt x="70" y="172"/>
                    <a:pt x="70" y="172"/>
                    <a:pt x="70" y="172"/>
                  </a:cubicBezTo>
                  <a:cubicBezTo>
                    <a:pt x="43" y="172"/>
                    <a:pt x="43" y="172"/>
                    <a:pt x="43" y="172"/>
                  </a:cubicBezTo>
                  <a:lnTo>
                    <a:pt x="43" y="146"/>
                  </a:lnTo>
                  <a:close/>
                  <a:moveTo>
                    <a:pt x="43" y="194"/>
                  </a:moveTo>
                  <a:cubicBezTo>
                    <a:pt x="70" y="194"/>
                    <a:pt x="70" y="194"/>
                    <a:pt x="70" y="194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43" y="220"/>
                    <a:pt x="43" y="220"/>
                    <a:pt x="43" y="220"/>
                  </a:cubicBezTo>
                  <a:lnTo>
                    <a:pt x="43" y="194"/>
                  </a:lnTo>
                  <a:close/>
                  <a:moveTo>
                    <a:pt x="43" y="241"/>
                  </a:moveTo>
                  <a:cubicBezTo>
                    <a:pt x="70" y="241"/>
                    <a:pt x="70" y="241"/>
                    <a:pt x="70" y="241"/>
                  </a:cubicBezTo>
                  <a:cubicBezTo>
                    <a:pt x="70" y="267"/>
                    <a:pt x="70" y="267"/>
                    <a:pt x="70" y="267"/>
                  </a:cubicBezTo>
                  <a:cubicBezTo>
                    <a:pt x="43" y="267"/>
                    <a:pt x="43" y="267"/>
                    <a:pt x="43" y="267"/>
                  </a:cubicBezTo>
                  <a:lnTo>
                    <a:pt x="43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ṡľíḍè-Freeform: Shape 18">
              <a:extLst>
                <a:ext uri="{FF2B5EF4-FFF2-40B4-BE49-F238E27FC236}">
                  <a16:creationId xmlns:a16="http://schemas.microsoft.com/office/drawing/2014/main" id="{411B693E-1944-4EA8-A324-C3FF1906C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670" y="2951428"/>
              <a:ext cx="602653" cy="445183"/>
            </a:xfrm>
            <a:custGeom>
              <a:avLst/>
              <a:gdLst>
                <a:gd name="T0" fmla="*/ 346 w 346"/>
                <a:gd name="T1" fmla="*/ 138 h 256"/>
                <a:gd name="T2" fmla="*/ 289 w 346"/>
                <a:gd name="T3" fmla="*/ 138 h 256"/>
                <a:gd name="T4" fmla="*/ 190 w 346"/>
                <a:gd name="T5" fmla="*/ 64 h 256"/>
                <a:gd name="T6" fmla="*/ 114 w 346"/>
                <a:gd name="T7" fmla="*/ 71 h 256"/>
                <a:gd name="T8" fmla="*/ 208 w 346"/>
                <a:gd name="T9" fmla="*/ 7 h 256"/>
                <a:gd name="T10" fmla="*/ 277 w 346"/>
                <a:gd name="T11" fmla="*/ 43 h 256"/>
                <a:gd name="T12" fmla="*/ 346 w 346"/>
                <a:gd name="T13" fmla="*/ 34 h 256"/>
                <a:gd name="T14" fmla="*/ 114 w 346"/>
                <a:gd name="T15" fmla="*/ 190 h 256"/>
                <a:gd name="T16" fmla="*/ 92 w 346"/>
                <a:gd name="T17" fmla="*/ 167 h 256"/>
                <a:gd name="T18" fmla="*/ 69 w 346"/>
                <a:gd name="T19" fmla="*/ 144 h 256"/>
                <a:gd name="T20" fmla="*/ 34 w 346"/>
                <a:gd name="T21" fmla="*/ 176 h 256"/>
                <a:gd name="T22" fmla="*/ 56 w 346"/>
                <a:gd name="T23" fmla="*/ 199 h 256"/>
                <a:gd name="T24" fmla="*/ 78 w 346"/>
                <a:gd name="T25" fmla="*/ 223 h 256"/>
                <a:gd name="T26" fmla="*/ 102 w 346"/>
                <a:gd name="T27" fmla="*/ 247 h 256"/>
                <a:gd name="T28" fmla="*/ 137 w 346"/>
                <a:gd name="T29" fmla="*/ 215 h 256"/>
                <a:gd name="T30" fmla="*/ 274 w 346"/>
                <a:gd name="T31" fmla="*/ 156 h 256"/>
                <a:gd name="T32" fmla="*/ 184 w 346"/>
                <a:gd name="T33" fmla="*/ 86 h 256"/>
                <a:gd name="T34" fmla="*/ 134 w 346"/>
                <a:gd name="T35" fmla="*/ 107 h 256"/>
                <a:gd name="T36" fmla="*/ 116 w 346"/>
                <a:gd name="T37" fmla="*/ 43 h 256"/>
                <a:gd name="T38" fmla="*/ 130 w 346"/>
                <a:gd name="T39" fmla="*/ 4 h 256"/>
                <a:gd name="T40" fmla="*/ 35 w 346"/>
                <a:gd name="T41" fmla="*/ 34 h 256"/>
                <a:gd name="T42" fmla="*/ 0 w 346"/>
                <a:gd name="T43" fmla="*/ 142 h 256"/>
                <a:gd name="T44" fmla="*/ 29 w 346"/>
                <a:gd name="T45" fmla="*/ 133 h 256"/>
                <a:gd name="T46" fmla="*/ 89 w 346"/>
                <a:gd name="T47" fmla="*/ 147 h 256"/>
                <a:gd name="T48" fmla="*/ 112 w 346"/>
                <a:gd name="T49" fmla="*/ 170 h 256"/>
                <a:gd name="T50" fmla="*/ 134 w 346"/>
                <a:gd name="T51" fmla="*/ 195 h 256"/>
                <a:gd name="T52" fmla="*/ 158 w 346"/>
                <a:gd name="T53" fmla="*/ 234 h 256"/>
                <a:gd name="T54" fmla="*/ 166 w 346"/>
                <a:gd name="T55" fmla="*/ 243 h 256"/>
                <a:gd name="T56" fmla="*/ 188 w 346"/>
                <a:gd name="T57" fmla="*/ 221 h 256"/>
                <a:gd name="T58" fmla="*/ 197 w 346"/>
                <a:gd name="T59" fmla="*/ 224 h 256"/>
                <a:gd name="T60" fmla="*/ 219 w 346"/>
                <a:gd name="T61" fmla="*/ 202 h 256"/>
                <a:gd name="T62" fmla="*/ 192 w 346"/>
                <a:gd name="T63" fmla="*/ 175 h 256"/>
                <a:gd name="T64" fmla="*/ 248 w 346"/>
                <a:gd name="T65" fmla="*/ 203 h 256"/>
                <a:gd name="T66" fmla="*/ 226 w 346"/>
                <a:gd name="T67" fmla="*/ 154 h 256"/>
                <a:gd name="T68" fmla="*/ 274 w 346"/>
                <a:gd name="T69" fmla="*/ 178 h 256"/>
                <a:gd name="T70" fmla="*/ 274 w 346"/>
                <a:gd name="T71" fmla="*/ 1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6" h="256">
                  <a:moveTo>
                    <a:pt x="346" y="34"/>
                  </a:moveTo>
                  <a:cubicBezTo>
                    <a:pt x="346" y="138"/>
                    <a:pt x="346" y="138"/>
                    <a:pt x="346" y="138"/>
                  </a:cubicBezTo>
                  <a:cubicBezTo>
                    <a:pt x="346" y="138"/>
                    <a:pt x="323" y="143"/>
                    <a:pt x="319" y="143"/>
                  </a:cubicBezTo>
                  <a:cubicBezTo>
                    <a:pt x="314" y="144"/>
                    <a:pt x="300" y="148"/>
                    <a:pt x="289" y="138"/>
                  </a:cubicBezTo>
                  <a:cubicBezTo>
                    <a:pt x="273" y="123"/>
                    <a:pt x="216" y="66"/>
                    <a:pt x="216" y="66"/>
                  </a:cubicBezTo>
                  <a:cubicBezTo>
                    <a:pt x="216" y="66"/>
                    <a:pt x="206" y="56"/>
                    <a:pt x="190" y="64"/>
                  </a:cubicBezTo>
                  <a:cubicBezTo>
                    <a:pt x="175" y="72"/>
                    <a:pt x="154" y="83"/>
                    <a:pt x="145" y="88"/>
                  </a:cubicBezTo>
                  <a:cubicBezTo>
                    <a:pt x="128" y="97"/>
                    <a:pt x="114" y="82"/>
                    <a:pt x="114" y="71"/>
                  </a:cubicBezTo>
                  <a:cubicBezTo>
                    <a:pt x="114" y="63"/>
                    <a:pt x="119" y="57"/>
                    <a:pt x="126" y="53"/>
                  </a:cubicBezTo>
                  <a:cubicBezTo>
                    <a:pt x="147" y="40"/>
                    <a:pt x="190" y="16"/>
                    <a:pt x="208" y="7"/>
                  </a:cubicBezTo>
                  <a:cubicBezTo>
                    <a:pt x="219" y="1"/>
                    <a:pt x="227" y="0"/>
                    <a:pt x="242" y="13"/>
                  </a:cubicBezTo>
                  <a:cubicBezTo>
                    <a:pt x="261" y="29"/>
                    <a:pt x="277" y="43"/>
                    <a:pt x="277" y="43"/>
                  </a:cubicBezTo>
                  <a:cubicBezTo>
                    <a:pt x="277" y="43"/>
                    <a:pt x="283" y="47"/>
                    <a:pt x="291" y="45"/>
                  </a:cubicBezTo>
                  <a:cubicBezTo>
                    <a:pt x="313" y="41"/>
                    <a:pt x="346" y="34"/>
                    <a:pt x="346" y="34"/>
                  </a:cubicBezTo>
                  <a:close/>
                  <a:moveTo>
                    <a:pt x="117" y="211"/>
                  </a:moveTo>
                  <a:cubicBezTo>
                    <a:pt x="120" y="204"/>
                    <a:pt x="119" y="196"/>
                    <a:pt x="114" y="190"/>
                  </a:cubicBezTo>
                  <a:cubicBezTo>
                    <a:pt x="109" y="185"/>
                    <a:pt x="102" y="184"/>
                    <a:pt x="96" y="185"/>
                  </a:cubicBezTo>
                  <a:cubicBezTo>
                    <a:pt x="97" y="179"/>
                    <a:pt x="96" y="172"/>
                    <a:pt x="92" y="167"/>
                  </a:cubicBezTo>
                  <a:cubicBezTo>
                    <a:pt x="87" y="162"/>
                    <a:pt x="80" y="161"/>
                    <a:pt x="73" y="162"/>
                  </a:cubicBezTo>
                  <a:cubicBezTo>
                    <a:pt x="75" y="156"/>
                    <a:pt x="74" y="149"/>
                    <a:pt x="69" y="144"/>
                  </a:cubicBezTo>
                  <a:cubicBezTo>
                    <a:pt x="62" y="136"/>
                    <a:pt x="49" y="136"/>
                    <a:pt x="40" y="144"/>
                  </a:cubicBezTo>
                  <a:cubicBezTo>
                    <a:pt x="31" y="153"/>
                    <a:pt x="26" y="167"/>
                    <a:pt x="34" y="176"/>
                  </a:cubicBezTo>
                  <a:cubicBezTo>
                    <a:pt x="41" y="185"/>
                    <a:pt x="50" y="179"/>
                    <a:pt x="57" y="178"/>
                  </a:cubicBezTo>
                  <a:cubicBezTo>
                    <a:pt x="55" y="185"/>
                    <a:pt x="49" y="191"/>
                    <a:pt x="56" y="199"/>
                  </a:cubicBezTo>
                  <a:cubicBezTo>
                    <a:pt x="63" y="208"/>
                    <a:pt x="72" y="203"/>
                    <a:pt x="79" y="201"/>
                  </a:cubicBezTo>
                  <a:cubicBezTo>
                    <a:pt x="77" y="208"/>
                    <a:pt x="72" y="215"/>
                    <a:pt x="78" y="223"/>
                  </a:cubicBezTo>
                  <a:cubicBezTo>
                    <a:pt x="85" y="231"/>
                    <a:pt x="96" y="226"/>
                    <a:pt x="103" y="224"/>
                  </a:cubicBezTo>
                  <a:cubicBezTo>
                    <a:pt x="100" y="231"/>
                    <a:pt x="94" y="239"/>
                    <a:pt x="102" y="247"/>
                  </a:cubicBezTo>
                  <a:cubicBezTo>
                    <a:pt x="110" y="256"/>
                    <a:pt x="127" y="252"/>
                    <a:pt x="136" y="244"/>
                  </a:cubicBezTo>
                  <a:cubicBezTo>
                    <a:pt x="144" y="236"/>
                    <a:pt x="145" y="223"/>
                    <a:pt x="137" y="215"/>
                  </a:cubicBezTo>
                  <a:cubicBezTo>
                    <a:pt x="132" y="210"/>
                    <a:pt x="125" y="208"/>
                    <a:pt x="117" y="211"/>
                  </a:cubicBezTo>
                  <a:close/>
                  <a:moveTo>
                    <a:pt x="274" y="156"/>
                  </a:moveTo>
                  <a:cubicBezTo>
                    <a:pt x="212" y="94"/>
                    <a:pt x="241" y="124"/>
                    <a:pt x="208" y="90"/>
                  </a:cubicBezTo>
                  <a:cubicBezTo>
                    <a:pt x="208" y="90"/>
                    <a:pt x="198" y="80"/>
                    <a:pt x="184" y="86"/>
                  </a:cubicBezTo>
                  <a:cubicBezTo>
                    <a:pt x="175" y="90"/>
                    <a:pt x="163" y="96"/>
                    <a:pt x="154" y="100"/>
                  </a:cubicBezTo>
                  <a:cubicBezTo>
                    <a:pt x="144" y="105"/>
                    <a:pt x="137" y="107"/>
                    <a:pt x="134" y="107"/>
                  </a:cubicBezTo>
                  <a:cubicBezTo>
                    <a:pt x="115" y="106"/>
                    <a:pt x="99" y="91"/>
                    <a:pt x="99" y="72"/>
                  </a:cubicBezTo>
                  <a:cubicBezTo>
                    <a:pt x="99" y="60"/>
                    <a:pt x="106" y="49"/>
                    <a:pt x="116" y="43"/>
                  </a:cubicBezTo>
                  <a:cubicBezTo>
                    <a:pt x="129" y="33"/>
                    <a:pt x="161" y="16"/>
                    <a:pt x="161" y="16"/>
                  </a:cubicBezTo>
                  <a:cubicBezTo>
                    <a:pt x="161" y="16"/>
                    <a:pt x="152" y="4"/>
                    <a:pt x="130" y="4"/>
                  </a:cubicBezTo>
                  <a:cubicBezTo>
                    <a:pt x="109" y="4"/>
                    <a:pt x="65" y="33"/>
                    <a:pt x="65" y="33"/>
                  </a:cubicBezTo>
                  <a:cubicBezTo>
                    <a:pt x="65" y="33"/>
                    <a:pt x="53" y="41"/>
                    <a:pt x="35" y="3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2"/>
                    <a:pt x="10" y="144"/>
                    <a:pt x="19" y="148"/>
                  </a:cubicBezTo>
                  <a:cubicBezTo>
                    <a:pt x="21" y="142"/>
                    <a:pt x="24" y="137"/>
                    <a:pt x="29" y="133"/>
                  </a:cubicBezTo>
                  <a:cubicBezTo>
                    <a:pt x="43" y="119"/>
                    <a:pt x="68" y="119"/>
                    <a:pt x="81" y="132"/>
                  </a:cubicBezTo>
                  <a:cubicBezTo>
                    <a:pt x="85" y="137"/>
                    <a:pt x="88" y="141"/>
                    <a:pt x="89" y="147"/>
                  </a:cubicBezTo>
                  <a:cubicBezTo>
                    <a:pt x="94" y="149"/>
                    <a:pt x="99" y="152"/>
                    <a:pt x="103" y="156"/>
                  </a:cubicBezTo>
                  <a:cubicBezTo>
                    <a:pt x="107" y="160"/>
                    <a:pt x="110" y="165"/>
                    <a:pt x="112" y="170"/>
                  </a:cubicBezTo>
                  <a:cubicBezTo>
                    <a:pt x="117" y="172"/>
                    <a:pt x="122" y="175"/>
                    <a:pt x="126" y="179"/>
                  </a:cubicBezTo>
                  <a:cubicBezTo>
                    <a:pt x="130" y="183"/>
                    <a:pt x="133" y="189"/>
                    <a:pt x="134" y="195"/>
                  </a:cubicBezTo>
                  <a:cubicBezTo>
                    <a:pt x="140" y="197"/>
                    <a:pt x="145" y="200"/>
                    <a:pt x="149" y="204"/>
                  </a:cubicBezTo>
                  <a:cubicBezTo>
                    <a:pt x="157" y="212"/>
                    <a:pt x="160" y="223"/>
                    <a:pt x="158" y="234"/>
                  </a:cubicBezTo>
                  <a:cubicBezTo>
                    <a:pt x="158" y="234"/>
                    <a:pt x="158" y="234"/>
                    <a:pt x="158" y="234"/>
                  </a:cubicBezTo>
                  <a:cubicBezTo>
                    <a:pt x="158" y="234"/>
                    <a:pt x="163" y="239"/>
                    <a:pt x="166" y="243"/>
                  </a:cubicBezTo>
                  <a:cubicBezTo>
                    <a:pt x="172" y="248"/>
                    <a:pt x="182" y="248"/>
                    <a:pt x="188" y="243"/>
                  </a:cubicBezTo>
                  <a:cubicBezTo>
                    <a:pt x="194" y="237"/>
                    <a:pt x="194" y="227"/>
                    <a:pt x="188" y="221"/>
                  </a:cubicBezTo>
                  <a:cubicBezTo>
                    <a:pt x="188" y="221"/>
                    <a:pt x="166" y="199"/>
                    <a:pt x="168" y="197"/>
                  </a:cubicBezTo>
                  <a:cubicBezTo>
                    <a:pt x="170" y="195"/>
                    <a:pt x="197" y="223"/>
                    <a:pt x="197" y="224"/>
                  </a:cubicBezTo>
                  <a:cubicBezTo>
                    <a:pt x="203" y="230"/>
                    <a:pt x="213" y="230"/>
                    <a:pt x="219" y="224"/>
                  </a:cubicBezTo>
                  <a:cubicBezTo>
                    <a:pt x="225" y="218"/>
                    <a:pt x="225" y="208"/>
                    <a:pt x="219" y="202"/>
                  </a:cubicBezTo>
                  <a:cubicBezTo>
                    <a:pt x="218" y="202"/>
                    <a:pt x="217" y="201"/>
                    <a:pt x="217" y="200"/>
                  </a:cubicBezTo>
                  <a:cubicBezTo>
                    <a:pt x="217" y="200"/>
                    <a:pt x="190" y="177"/>
                    <a:pt x="192" y="175"/>
                  </a:cubicBezTo>
                  <a:cubicBezTo>
                    <a:pt x="194" y="173"/>
                    <a:pt x="227" y="204"/>
                    <a:pt x="227" y="204"/>
                  </a:cubicBezTo>
                  <a:cubicBezTo>
                    <a:pt x="233" y="209"/>
                    <a:pt x="242" y="209"/>
                    <a:pt x="248" y="203"/>
                  </a:cubicBezTo>
                  <a:cubicBezTo>
                    <a:pt x="254" y="198"/>
                    <a:pt x="254" y="189"/>
                    <a:pt x="249" y="183"/>
                  </a:cubicBezTo>
                  <a:cubicBezTo>
                    <a:pt x="249" y="183"/>
                    <a:pt x="224" y="156"/>
                    <a:pt x="226" y="154"/>
                  </a:cubicBezTo>
                  <a:cubicBezTo>
                    <a:pt x="228" y="152"/>
                    <a:pt x="252" y="178"/>
                    <a:pt x="253" y="178"/>
                  </a:cubicBezTo>
                  <a:cubicBezTo>
                    <a:pt x="258" y="184"/>
                    <a:pt x="268" y="184"/>
                    <a:pt x="274" y="178"/>
                  </a:cubicBezTo>
                  <a:cubicBezTo>
                    <a:pt x="280" y="172"/>
                    <a:pt x="280" y="162"/>
                    <a:pt x="274" y="156"/>
                  </a:cubicBezTo>
                  <a:cubicBezTo>
                    <a:pt x="274" y="156"/>
                    <a:pt x="274" y="156"/>
                    <a:pt x="274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Group 19">
              <a:extLst>
                <a:ext uri="{FF2B5EF4-FFF2-40B4-BE49-F238E27FC236}">
                  <a16:creationId xmlns:a16="http://schemas.microsoft.com/office/drawing/2014/main" id="{ABD5A5EB-7A66-4D84-AF6D-B220FAA32E3E}"/>
                </a:ext>
              </a:extLst>
            </p:cNvPr>
            <p:cNvGrpSpPr/>
            <p:nvPr/>
          </p:nvGrpSpPr>
          <p:grpSpPr>
            <a:xfrm>
              <a:off x="7315821" y="4008829"/>
              <a:ext cx="461371" cy="679180"/>
              <a:chOff x="7457260" y="4286609"/>
              <a:chExt cx="510778" cy="751911"/>
            </a:xfrm>
          </p:grpSpPr>
          <p:sp>
            <p:nvSpPr>
              <p:cNvPr id="49" name="íṡľíḍè-Freeform: Shape 49">
                <a:extLst>
                  <a:ext uri="{FF2B5EF4-FFF2-40B4-BE49-F238E27FC236}">
                    <a16:creationId xmlns:a16="http://schemas.microsoft.com/office/drawing/2014/main" id="{7257EB25-C4C2-4A01-AC31-CA759AF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3246" y="4286609"/>
                <a:ext cx="381251" cy="368216"/>
              </a:xfrm>
              <a:custGeom>
                <a:avLst/>
                <a:gdLst>
                  <a:gd name="T0" fmla="*/ 195 w 198"/>
                  <a:gd name="T1" fmla="*/ 94 h 191"/>
                  <a:gd name="T2" fmla="*/ 194 w 198"/>
                  <a:gd name="T3" fmla="*/ 80 h 191"/>
                  <a:gd name="T4" fmla="*/ 106 w 198"/>
                  <a:gd name="T5" fmla="*/ 3 h 191"/>
                  <a:gd name="T6" fmla="*/ 92 w 198"/>
                  <a:gd name="T7" fmla="*/ 4 h 191"/>
                  <a:gd name="T8" fmla="*/ 4 w 198"/>
                  <a:gd name="T9" fmla="*/ 84 h 191"/>
                  <a:gd name="T10" fmla="*/ 3 w 198"/>
                  <a:gd name="T11" fmla="*/ 98 h 191"/>
                  <a:gd name="T12" fmla="*/ 5 w 198"/>
                  <a:gd name="T13" fmla="*/ 100 h 191"/>
                  <a:gd name="T14" fmla="*/ 19 w 198"/>
                  <a:gd name="T15" fmla="*/ 101 h 191"/>
                  <a:gd name="T16" fmla="*/ 25 w 198"/>
                  <a:gd name="T17" fmla="*/ 95 h 191"/>
                  <a:gd name="T18" fmla="*/ 25 w 198"/>
                  <a:gd name="T19" fmla="*/ 181 h 191"/>
                  <a:gd name="T20" fmla="*/ 35 w 198"/>
                  <a:gd name="T21" fmla="*/ 191 h 191"/>
                  <a:gd name="T22" fmla="*/ 69 w 198"/>
                  <a:gd name="T23" fmla="*/ 191 h 191"/>
                  <a:gd name="T24" fmla="*/ 79 w 198"/>
                  <a:gd name="T25" fmla="*/ 181 h 191"/>
                  <a:gd name="T26" fmla="*/ 79 w 198"/>
                  <a:gd name="T27" fmla="*/ 121 h 191"/>
                  <a:gd name="T28" fmla="*/ 122 w 198"/>
                  <a:gd name="T29" fmla="*/ 121 h 191"/>
                  <a:gd name="T30" fmla="*/ 122 w 198"/>
                  <a:gd name="T31" fmla="*/ 181 h 191"/>
                  <a:gd name="T32" fmla="*/ 131 w 198"/>
                  <a:gd name="T33" fmla="*/ 191 h 191"/>
                  <a:gd name="T34" fmla="*/ 168 w 198"/>
                  <a:gd name="T35" fmla="*/ 191 h 191"/>
                  <a:gd name="T36" fmla="*/ 177 w 198"/>
                  <a:gd name="T37" fmla="*/ 181 h 191"/>
                  <a:gd name="T38" fmla="*/ 177 w 198"/>
                  <a:gd name="T39" fmla="*/ 96 h 191"/>
                  <a:gd name="T40" fmla="*/ 182 w 198"/>
                  <a:gd name="T41" fmla="*/ 100 h 191"/>
                  <a:gd name="T42" fmla="*/ 192 w 198"/>
                  <a:gd name="T43" fmla="*/ 96 h 191"/>
                  <a:gd name="T44" fmla="*/ 195 w 198"/>
                  <a:gd name="T45" fmla="*/ 9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8" h="191">
                    <a:moveTo>
                      <a:pt x="195" y="94"/>
                    </a:moveTo>
                    <a:cubicBezTo>
                      <a:pt x="198" y="90"/>
                      <a:pt x="198" y="84"/>
                      <a:pt x="194" y="80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0"/>
                      <a:pt x="96" y="0"/>
                      <a:pt x="92" y="4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0" y="88"/>
                      <a:pt x="0" y="94"/>
                      <a:pt x="3" y="98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9" y="104"/>
                      <a:pt x="15" y="104"/>
                      <a:pt x="19" y="101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181"/>
                      <a:pt x="25" y="181"/>
                      <a:pt x="25" y="181"/>
                    </a:cubicBezTo>
                    <a:cubicBezTo>
                      <a:pt x="25" y="187"/>
                      <a:pt x="29" y="191"/>
                      <a:pt x="35" y="191"/>
                    </a:cubicBezTo>
                    <a:cubicBezTo>
                      <a:pt x="69" y="191"/>
                      <a:pt x="69" y="191"/>
                      <a:pt x="69" y="191"/>
                    </a:cubicBezTo>
                    <a:cubicBezTo>
                      <a:pt x="74" y="191"/>
                      <a:pt x="79" y="187"/>
                      <a:pt x="79" y="181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122" y="121"/>
                      <a:pt x="122" y="121"/>
                      <a:pt x="122" y="121"/>
                    </a:cubicBezTo>
                    <a:cubicBezTo>
                      <a:pt x="122" y="181"/>
                      <a:pt x="122" y="181"/>
                      <a:pt x="122" y="181"/>
                    </a:cubicBezTo>
                    <a:cubicBezTo>
                      <a:pt x="122" y="187"/>
                      <a:pt x="126" y="191"/>
                      <a:pt x="131" y="191"/>
                    </a:cubicBezTo>
                    <a:cubicBezTo>
                      <a:pt x="168" y="191"/>
                      <a:pt x="168" y="191"/>
                      <a:pt x="168" y="191"/>
                    </a:cubicBezTo>
                    <a:cubicBezTo>
                      <a:pt x="173" y="191"/>
                      <a:pt x="177" y="187"/>
                      <a:pt x="177" y="181"/>
                    </a:cubicBezTo>
                    <a:cubicBezTo>
                      <a:pt x="177" y="96"/>
                      <a:pt x="177" y="96"/>
                      <a:pt x="177" y="96"/>
                    </a:cubicBezTo>
                    <a:cubicBezTo>
                      <a:pt x="177" y="96"/>
                      <a:pt x="179" y="98"/>
                      <a:pt x="182" y="100"/>
                    </a:cubicBezTo>
                    <a:cubicBezTo>
                      <a:pt x="184" y="102"/>
                      <a:pt x="188" y="100"/>
                      <a:pt x="192" y="96"/>
                    </a:cubicBezTo>
                    <a:lnTo>
                      <a:pt x="195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ľíḍè-Freeform: Shape 50">
                <a:extLst>
                  <a:ext uri="{FF2B5EF4-FFF2-40B4-BE49-F238E27FC236}">
                    <a16:creationId xmlns:a16="http://schemas.microsoft.com/office/drawing/2014/main" id="{132990F7-A20C-4369-B65D-F2D3D3D0D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7260" y="4622240"/>
                <a:ext cx="510778" cy="416280"/>
              </a:xfrm>
              <a:custGeom>
                <a:avLst/>
                <a:gdLst>
                  <a:gd name="T0" fmla="*/ 246 w 265"/>
                  <a:gd name="T1" fmla="*/ 45 h 216"/>
                  <a:gd name="T2" fmla="*/ 241 w 265"/>
                  <a:gd name="T3" fmla="*/ 45 h 216"/>
                  <a:gd name="T4" fmla="*/ 259 w 265"/>
                  <a:gd name="T5" fmla="*/ 27 h 216"/>
                  <a:gd name="T6" fmla="*/ 259 w 265"/>
                  <a:gd name="T7" fmla="*/ 6 h 216"/>
                  <a:gd name="T8" fmla="*/ 238 w 265"/>
                  <a:gd name="T9" fmla="*/ 6 h 216"/>
                  <a:gd name="T10" fmla="*/ 210 w 265"/>
                  <a:gd name="T11" fmla="*/ 34 h 216"/>
                  <a:gd name="T12" fmla="*/ 208 w 265"/>
                  <a:gd name="T13" fmla="*/ 34 h 216"/>
                  <a:gd name="T14" fmla="*/ 189 w 265"/>
                  <a:gd name="T15" fmla="*/ 45 h 216"/>
                  <a:gd name="T16" fmla="*/ 76 w 265"/>
                  <a:gd name="T17" fmla="*/ 45 h 216"/>
                  <a:gd name="T18" fmla="*/ 56 w 265"/>
                  <a:gd name="T19" fmla="*/ 34 h 216"/>
                  <a:gd name="T20" fmla="*/ 54 w 265"/>
                  <a:gd name="T21" fmla="*/ 34 h 216"/>
                  <a:gd name="T22" fmla="*/ 26 w 265"/>
                  <a:gd name="T23" fmla="*/ 6 h 216"/>
                  <a:gd name="T24" fmla="*/ 5 w 265"/>
                  <a:gd name="T25" fmla="*/ 6 h 216"/>
                  <a:gd name="T26" fmla="*/ 5 w 265"/>
                  <a:gd name="T27" fmla="*/ 27 h 216"/>
                  <a:gd name="T28" fmla="*/ 23 w 265"/>
                  <a:gd name="T29" fmla="*/ 45 h 216"/>
                  <a:gd name="T30" fmla="*/ 20 w 265"/>
                  <a:gd name="T31" fmla="*/ 45 h 216"/>
                  <a:gd name="T32" fmla="*/ 0 w 265"/>
                  <a:gd name="T33" fmla="*/ 64 h 216"/>
                  <a:gd name="T34" fmla="*/ 0 w 265"/>
                  <a:gd name="T35" fmla="*/ 78 h 216"/>
                  <a:gd name="T36" fmla="*/ 18 w 265"/>
                  <a:gd name="T37" fmla="*/ 97 h 216"/>
                  <a:gd name="T38" fmla="*/ 33 w 265"/>
                  <a:gd name="T39" fmla="*/ 194 h 216"/>
                  <a:gd name="T40" fmla="*/ 55 w 265"/>
                  <a:gd name="T41" fmla="*/ 216 h 216"/>
                  <a:gd name="T42" fmla="*/ 210 w 265"/>
                  <a:gd name="T43" fmla="*/ 216 h 216"/>
                  <a:gd name="T44" fmla="*/ 233 w 265"/>
                  <a:gd name="T45" fmla="*/ 194 h 216"/>
                  <a:gd name="T46" fmla="*/ 248 w 265"/>
                  <a:gd name="T47" fmla="*/ 97 h 216"/>
                  <a:gd name="T48" fmla="*/ 265 w 265"/>
                  <a:gd name="T49" fmla="*/ 78 h 216"/>
                  <a:gd name="T50" fmla="*/ 265 w 265"/>
                  <a:gd name="T51" fmla="*/ 64 h 216"/>
                  <a:gd name="T52" fmla="*/ 246 w 265"/>
                  <a:gd name="T53" fmla="*/ 45 h 216"/>
                  <a:gd name="T54" fmla="*/ 90 w 265"/>
                  <a:gd name="T55" fmla="*/ 194 h 216"/>
                  <a:gd name="T56" fmla="*/ 56 w 265"/>
                  <a:gd name="T57" fmla="*/ 194 h 216"/>
                  <a:gd name="T58" fmla="*/ 51 w 265"/>
                  <a:gd name="T59" fmla="*/ 156 h 216"/>
                  <a:gd name="T60" fmla="*/ 90 w 265"/>
                  <a:gd name="T61" fmla="*/ 156 h 216"/>
                  <a:gd name="T62" fmla="*/ 90 w 265"/>
                  <a:gd name="T63" fmla="*/ 194 h 216"/>
                  <a:gd name="T64" fmla="*/ 90 w 265"/>
                  <a:gd name="T65" fmla="*/ 141 h 216"/>
                  <a:gd name="T66" fmla="*/ 48 w 265"/>
                  <a:gd name="T67" fmla="*/ 141 h 216"/>
                  <a:gd name="T68" fmla="*/ 44 w 265"/>
                  <a:gd name="T69" fmla="*/ 103 h 216"/>
                  <a:gd name="T70" fmla="*/ 90 w 265"/>
                  <a:gd name="T71" fmla="*/ 103 h 216"/>
                  <a:gd name="T72" fmla="*/ 90 w 265"/>
                  <a:gd name="T73" fmla="*/ 141 h 216"/>
                  <a:gd name="T74" fmla="*/ 150 w 265"/>
                  <a:gd name="T75" fmla="*/ 194 h 216"/>
                  <a:gd name="T76" fmla="*/ 115 w 265"/>
                  <a:gd name="T77" fmla="*/ 194 h 216"/>
                  <a:gd name="T78" fmla="*/ 115 w 265"/>
                  <a:gd name="T79" fmla="*/ 156 h 216"/>
                  <a:gd name="T80" fmla="*/ 150 w 265"/>
                  <a:gd name="T81" fmla="*/ 156 h 216"/>
                  <a:gd name="T82" fmla="*/ 150 w 265"/>
                  <a:gd name="T83" fmla="*/ 194 h 216"/>
                  <a:gd name="T84" fmla="*/ 150 w 265"/>
                  <a:gd name="T85" fmla="*/ 141 h 216"/>
                  <a:gd name="T86" fmla="*/ 115 w 265"/>
                  <a:gd name="T87" fmla="*/ 141 h 216"/>
                  <a:gd name="T88" fmla="*/ 115 w 265"/>
                  <a:gd name="T89" fmla="*/ 103 h 216"/>
                  <a:gd name="T90" fmla="*/ 150 w 265"/>
                  <a:gd name="T91" fmla="*/ 103 h 216"/>
                  <a:gd name="T92" fmla="*/ 150 w 265"/>
                  <a:gd name="T93" fmla="*/ 141 h 216"/>
                  <a:gd name="T94" fmla="*/ 206 w 265"/>
                  <a:gd name="T95" fmla="*/ 194 h 216"/>
                  <a:gd name="T96" fmla="*/ 178 w 265"/>
                  <a:gd name="T97" fmla="*/ 194 h 216"/>
                  <a:gd name="T98" fmla="*/ 178 w 265"/>
                  <a:gd name="T99" fmla="*/ 156 h 216"/>
                  <a:gd name="T100" fmla="*/ 213 w 265"/>
                  <a:gd name="T101" fmla="*/ 156 h 216"/>
                  <a:gd name="T102" fmla="*/ 206 w 265"/>
                  <a:gd name="T103" fmla="*/ 194 h 216"/>
                  <a:gd name="T104" fmla="*/ 216 w 265"/>
                  <a:gd name="T105" fmla="*/ 141 h 216"/>
                  <a:gd name="T106" fmla="*/ 178 w 265"/>
                  <a:gd name="T107" fmla="*/ 141 h 216"/>
                  <a:gd name="T108" fmla="*/ 178 w 265"/>
                  <a:gd name="T109" fmla="*/ 103 h 216"/>
                  <a:gd name="T110" fmla="*/ 222 w 265"/>
                  <a:gd name="T111" fmla="*/ 103 h 216"/>
                  <a:gd name="T112" fmla="*/ 216 w 265"/>
                  <a:gd name="T113" fmla="*/ 14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65" h="216">
                    <a:moveTo>
                      <a:pt x="246" y="45"/>
                    </a:moveTo>
                    <a:cubicBezTo>
                      <a:pt x="241" y="45"/>
                      <a:pt x="241" y="45"/>
                      <a:pt x="241" y="45"/>
                    </a:cubicBezTo>
                    <a:cubicBezTo>
                      <a:pt x="259" y="27"/>
                      <a:pt x="259" y="27"/>
                      <a:pt x="259" y="27"/>
                    </a:cubicBezTo>
                    <a:cubicBezTo>
                      <a:pt x="264" y="21"/>
                      <a:pt x="264" y="12"/>
                      <a:pt x="259" y="6"/>
                    </a:cubicBezTo>
                    <a:cubicBezTo>
                      <a:pt x="253" y="0"/>
                      <a:pt x="244" y="0"/>
                      <a:pt x="238" y="6"/>
                    </a:cubicBezTo>
                    <a:cubicBezTo>
                      <a:pt x="210" y="34"/>
                      <a:pt x="210" y="34"/>
                      <a:pt x="210" y="34"/>
                    </a:cubicBezTo>
                    <a:cubicBezTo>
                      <a:pt x="210" y="34"/>
                      <a:pt x="209" y="34"/>
                      <a:pt x="208" y="34"/>
                    </a:cubicBezTo>
                    <a:cubicBezTo>
                      <a:pt x="200" y="34"/>
                      <a:pt x="193" y="38"/>
                      <a:pt x="189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1" y="38"/>
                      <a:pt x="64" y="34"/>
                      <a:pt x="56" y="34"/>
                    </a:cubicBezTo>
                    <a:cubicBezTo>
                      <a:pt x="55" y="34"/>
                      <a:pt x="55" y="34"/>
                      <a:pt x="54" y="3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0" y="0"/>
                      <a:pt x="11" y="0"/>
                      <a:pt x="5" y="6"/>
                    </a:cubicBezTo>
                    <a:cubicBezTo>
                      <a:pt x="0" y="12"/>
                      <a:pt x="0" y="21"/>
                      <a:pt x="5" y="27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9" y="45"/>
                      <a:pt x="0" y="53"/>
                      <a:pt x="0" y="6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8"/>
                      <a:pt x="8" y="96"/>
                      <a:pt x="18" y="97"/>
                    </a:cubicBezTo>
                    <a:cubicBezTo>
                      <a:pt x="33" y="194"/>
                      <a:pt x="33" y="194"/>
                      <a:pt x="33" y="194"/>
                    </a:cubicBezTo>
                    <a:cubicBezTo>
                      <a:pt x="33" y="206"/>
                      <a:pt x="43" y="216"/>
                      <a:pt x="55" y="216"/>
                    </a:cubicBezTo>
                    <a:cubicBezTo>
                      <a:pt x="210" y="216"/>
                      <a:pt x="210" y="216"/>
                      <a:pt x="210" y="216"/>
                    </a:cubicBezTo>
                    <a:cubicBezTo>
                      <a:pt x="223" y="216"/>
                      <a:pt x="233" y="206"/>
                      <a:pt x="233" y="194"/>
                    </a:cubicBezTo>
                    <a:cubicBezTo>
                      <a:pt x="248" y="97"/>
                      <a:pt x="248" y="97"/>
                      <a:pt x="248" y="97"/>
                    </a:cubicBezTo>
                    <a:cubicBezTo>
                      <a:pt x="257" y="96"/>
                      <a:pt x="265" y="88"/>
                      <a:pt x="265" y="78"/>
                    </a:cubicBezTo>
                    <a:cubicBezTo>
                      <a:pt x="265" y="64"/>
                      <a:pt x="265" y="64"/>
                      <a:pt x="265" y="64"/>
                    </a:cubicBezTo>
                    <a:cubicBezTo>
                      <a:pt x="265" y="53"/>
                      <a:pt x="257" y="45"/>
                      <a:pt x="246" y="45"/>
                    </a:cubicBezTo>
                    <a:close/>
                    <a:moveTo>
                      <a:pt x="90" y="194"/>
                    </a:moveTo>
                    <a:cubicBezTo>
                      <a:pt x="56" y="194"/>
                      <a:pt x="56" y="194"/>
                      <a:pt x="56" y="194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90" y="156"/>
                      <a:pt x="90" y="156"/>
                      <a:pt x="90" y="156"/>
                    </a:cubicBezTo>
                    <a:lnTo>
                      <a:pt x="90" y="194"/>
                    </a:lnTo>
                    <a:close/>
                    <a:moveTo>
                      <a:pt x="90" y="141"/>
                    </a:moveTo>
                    <a:cubicBezTo>
                      <a:pt x="48" y="141"/>
                      <a:pt x="48" y="141"/>
                      <a:pt x="48" y="141"/>
                    </a:cubicBezTo>
                    <a:cubicBezTo>
                      <a:pt x="44" y="103"/>
                      <a:pt x="44" y="103"/>
                      <a:pt x="44" y="103"/>
                    </a:cubicBezTo>
                    <a:cubicBezTo>
                      <a:pt x="90" y="103"/>
                      <a:pt x="90" y="103"/>
                      <a:pt x="90" y="103"/>
                    </a:cubicBezTo>
                    <a:lnTo>
                      <a:pt x="90" y="141"/>
                    </a:lnTo>
                    <a:close/>
                    <a:moveTo>
                      <a:pt x="150" y="194"/>
                    </a:moveTo>
                    <a:cubicBezTo>
                      <a:pt x="115" y="194"/>
                      <a:pt x="115" y="194"/>
                      <a:pt x="115" y="194"/>
                    </a:cubicBezTo>
                    <a:cubicBezTo>
                      <a:pt x="115" y="156"/>
                      <a:pt x="115" y="156"/>
                      <a:pt x="115" y="156"/>
                    </a:cubicBezTo>
                    <a:cubicBezTo>
                      <a:pt x="150" y="156"/>
                      <a:pt x="150" y="156"/>
                      <a:pt x="150" y="156"/>
                    </a:cubicBezTo>
                    <a:cubicBezTo>
                      <a:pt x="150" y="194"/>
                      <a:pt x="150" y="194"/>
                      <a:pt x="150" y="194"/>
                    </a:cubicBezTo>
                    <a:close/>
                    <a:moveTo>
                      <a:pt x="150" y="141"/>
                    </a:moveTo>
                    <a:cubicBezTo>
                      <a:pt x="115" y="141"/>
                      <a:pt x="115" y="141"/>
                      <a:pt x="115" y="141"/>
                    </a:cubicBezTo>
                    <a:cubicBezTo>
                      <a:pt x="115" y="103"/>
                      <a:pt x="115" y="103"/>
                      <a:pt x="115" y="103"/>
                    </a:cubicBezTo>
                    <a:cubicBezTo>
                      <a:pt x="150" y="103"/>
                      <a:pt x="150" y="103"/>
                      <a:pt x="150" y="103"/>
                    </a:cubicBezTo>
                    <a:cubicBezTo>
                      <a:pt x="150" y="141"/>
                      <a:pt x="150" y="141"/>
                      <a:pt x="150" y="141"/>
                    </a:cubicBezTo>
                    <a:close/>
                    <a:moveTo>
                      <a:pt x="206" y="194"/>
                    </a:moveTo>
                    <a:cubicBezTo>
                      <a:pt x="178" y="194"/>
                      <a:pt x="178" y="194"/>
                      <a:pt x="178" y="194"/>
                    </a:cubicBezTo>
                    <a:cubicBezTo>
                      <a:pt x="178" y="156"/>
                      <a:pt x="178" y="156"/>
                      <a:pt x="178" y="156"/>
                    </a:cubicBezTo>
                    <a:cubicBezTo>
                      <a:pt x="213" y="156"/>
                      <a:pt x="213" y="156"/>
                      <a:pt x="213" y="156"/>
                    </a:cubicBezTo>
                    <a:lnTo>
                      <a:pt x="206" y="194"/>
                    </a:lnTo>
                    <a:close/>
                    <a:moveTo>
                      <a:pt x="216" y="141"/>
                    </a:move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222" y="103"/>
                      <a:pt x="222" y="103"/>
                      <a:pt x="222" y="103"/>
                    </a:cubicBezTo>
                    <a:lnTo>
                      <a:pt x="216" y="1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4" name="Group 20">
              <a:extLst>
                <a:ext uri="{FF2B5EF4-FFF2-40B4-BE49-F238E27FC236}">
                  <a16:creationId xmlns:a16="http://schemas.microsoft.com/office/drawing/2014/main" id="{5A7564F4-0169-449A-AAAA-79C477710A5B}"/>
                </a:ext>
              </a:extLst>
            </p:cNvPr>
            <p:cNvGrpSpPr/>
            <p:nvPr/>
          </p:nvGrpSpPr>
          <p:grpSpPr>
            <a:xfrm>
              <a:off x="4283430" y="3808671"/>
              <a:ext cx="670351" cy="729214"/>
              <a:chOff x="4100135" y="4065028"/>
              <a:chExt cx="742136" cy="807306"/>
            </a:xfrm>
          </p:grpSpPr>
          <p:sp>
            <p:nvSpPr>
              <p:cNvPr id="46" name="íṡľíḍè-Freeform: Shape 46">
                <a:extLst>
                  <a:ext uri="{FF2B5EF4-FFF2-40B4-BE49-F238E27FC236}">
                    <a16:creationId xmlns:a16="http://schemas.microsoft.com/office/drawing/2014/main" id="{D38168B5-FCFF-4EC2-A990-208890920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2555" y="4065028"/>
                <a:ext cx="379622" cy="318524"/>
              </a:xfrm>
              <a:custGeom>
                <a:avLst/>
                <a:gdLst>
                  <a:gd name="T0" fmla="*/ 98 w 197"/>
                  <a:gd name="T1" fmla="*/ 106 h 165"/>
                  <a:gd name="T2" fmla="*/ 128 w 197"/>
                  <a:gd name="T3" fmla="*/ 135 h 165"/>
                  <a:gd name="T4" fmla="*/ 98 w 197"/>
                  <a:gd name="T5" fmla="*/ 165 h 165"/>
                  <a:gd name="T6" fmla="*/ 69 w 197"/>
                  <a:gd name="T7" fmla="*/ 135 h 165"/>
                  <a:gd name="T8" fmla="*/ 98 w 197"/>
                  <a:gd name="T9" fmla="*/ 106 h 165"/>
                  <a:gd name="T10" fmla="*/ 153 w 197"/>
                  <a:gd name="T11" fmla="*/ 97 h 165"/>
                  <a:gd name="T12" fmla="*/ 153 w 197"/>
                  <a:gd name="T13" fmla="*/ 76 h 165"/>
                  <a:gd name="T14" fmla="*/ 44 w 197"/>
                  <a:gd name="T15" fmla="*/ 76 h 165"/>
                  <a:gd name="T16" fmla="*/ 44 w 197"/>
                  <a:gd name="T17" fmla="*/ 97 h 165"/>
                  <a:gd name="T18" fmla="*/ 65 w 197"/>
                  <a:gd name="T19" fmla="*/ 97 h 165"/>
                  <a:gd name="T20" fmla="*/ 132 w 197"/>
                  <a:gd name="T21" fmla="*/ 97 h 165"/>
                  <a:gd name="T22" fmla="*/ 142 w 197"/>
                  <a:gd name="T23" fmla="*/ 101 h 165"/>
                  <a:gd name="T24" fmla="*/ 153 w 197"/>
                  <a:gd name="T25" fmla="*/ 97 h 165"/>
                  <a:gd name="T26" fmla="*/ 27 w 197"/>
                  <a:gd name="T27" fmla="*/ 59 h 165"/>
                  <a:gd name="T28" fmla="*/ 98 w 197"/>
                  <a:gd name="T29" fmla="*/ 30 h 165"/>
                  <a:gd name="T30" fmla="*/ 170 w 197"/>
                  <a:gd name="T31" fmla="*/ 59 h 165"/>
                  <a:gd name="T32" fmla="*/ 191 w 197"/>
                  <a:gd name="T33" fmla="*/ 59 h 165"/>
                  <a:gd name="T34" fmla="*/ 191 w 197"/>
                  <a:gd name="T35" fmla="*/ 39 h 165"/>
                  <a:gd name="T36" fmla="*/ 98 w 197"/>
                  <a:gd name="T37" fmla="*/ 0 h 165"/>
                  <a:gd name="T38" fmla="*/ 6 w 197"/>
                  <a:gd name="T39" fmla="*/ 39 h 165"/>
                  <a:gd name="T40" fmla="*/ 6 w 197"/>
                  <a:gd name="T41" fmla="*/ 59 h 165"/>
                  <a:gd name="T42" fmla="*/ 16 w 197"/>
                  <a:gd name="T43" fmla="*/ 64 h 165"/>
                  <a:gd name="T44" fmla="*/ 27 w 197"/>
                  <a:gd name="T45" fmla="*/ 5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7" h="165">
                    <a:moveTo>
                      <a:pt x="98" y="106"/>
                    </a:moveTo>
                    <a:cubicBezTo>
                      <a:pt x="115" y="106"/>
                      <a:pt x="128" y="119"/>
                      <a:pt x="128" y="135"/>
                    </a:cubicBezTo>
                    <a:cubicBezTo>
                      <a:pt x="128" y="151"/>
                      <a:pt x="115" y="165"/>
                      <a:pt x="98" y="165"/>
                    </a:cubicBezTo>
                    <a:cubicBezTo>
                      <a:pt x="82" y="165"/>
                      <a:pt x="69" y="151"/>
                      <a:pt x="69" y="135"/>
                    </a:cubicBezTo>
                    <a:cubicBezTo>
                      <a:pt x="69" y="119"/>
                      <a:pt x="82" y="106"/>
                      <a:pt x="98" y="106"/>
                    </a:cubicBezTo>
                    <a:close/>
                    <a:moveTo>
                      <a:pt x="153" y="97"/>
                    </a:moveTo>
                    <a:cubicBezTo>
                      <a:pt x="158" y="91"/>
                      <a:pt x="158" y="82"/>
                      <a:pt x="153" y="76"/>
                    </a:cubicBezTo>
                    <a:cubicBezTo>
                      <a:pt x="123" y="46"/>
                      <a:pt x="74" y="46"/>
                      <a:pt x="44" y="76"/>
                    </a:cubicBezTo>
                    <a:cubicBezTo>
                      <a:pt x="38" y="82"/>
                      <a:pt x="38" y="91"/>
                      <a:pt x="44" y="97"/>
                    </a:cubicBezTo>
                    <a:cubicBezTo>
                      <a:pt x="50" y="103"/>
                      <a:pt x="59" y="103"/>
                      <a:pt x="65" y="97"/>
                    </a:cubicBezTo>
                    <a:cubicBezTo>
                      <a:pt x="83" y="78"/>
                      <a:pt x="113" y="78"/>
                      <a:pt x="132" y="97"/>
                    </a:cubicBezTo>
                    <a:cubicBezTo>
                      <a:pt x="135" y="100"/>
                      <a:pt x="139" y="101"/>
                      <a:pt x="142" y="101"/>
                    </a:cubicBezTo>
                    <a:cubicBezTo>
                      <a:pt x="146" y="101"/>
                      <a:pt x="150" y="100"/>
                      <a:pt x="153" y="97"/>
                    </a:cubicBezTo>
                    <a:close/>
                    <a:moveTo>
                      <a:pt x="27" y="59"/>
                    </a:moveTo>
                    <a:cubicBezTo>
                      <a:pt x="46" y="40"/>
                      <a:pt x="71" y="30"/>
                      <a:pt x="98" y="30"/>
                    </a:cubicBezTo>
                    <a:cubicBezTo>
                      <a:pt x="125" y="30"/>
                      <a:pt x="151" y="40"/>
                      <a:pt x="170" y="59"/>
                    </a:cubicBezTo>
                    <a:cubicBezTo>
                      <a:pt x="176" y="65"/>
                      <a:pt x="185" y="65"/>
                      <a:pt x="191" y="59"/>
                    </a:cubicBezTo>
                    <a:cubicBezTo>
                      <a:pt x="197" y="54"/>
                      <a:pt x="197" y="44"/>
                      <a:pt x="191" y="39"/>
                    </a:cubicBezTo>
                    <a:cubicBezTo>
                      <a:pt x="166" y="14"/>
                      <a:pt x="133" y="0"/>
                      <a:pt x="98" y="0"/>
                    </a:cubicBezTo>
                    <a:cubicBezTo>
                      <a:pt x="63" y="0"/>
                      <a:pt x="31" y="14"/>
                      <a:pt x="6" y="39"/>
                    </a:cubicBezTo>
                    <a:cubicBezTo>
                      <a:pt x="0" y="44"/>
                      <a:pt x="0" y="54"/>
                      <a:pt x="6" y="59"/>
                    </a:cubicBezTo>
                    <a:cubicBezTo>
                      <a:pt x="9" y="62"/>
                      <a:pt x="12" y="64"/>
                      <a:pt x="16" y="64"/>
                    </a:cubicBezTo>
                    <a:cubicBezTo>
                      <a:pt x="20" y="64"/>
                      <a:pt x="24" y="62"/>
                      <a:pt x="27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ṡľíḍè-Freeform: Shape 47">
                <a:extLst>
                  <a:ext uri="{FF2B5EF4-FFF2-40B4-BE49-F238E27FC236}">
                    <a16:creationId xmlns:a16="http://schemas.microsoft.com/office/drawing/2014/main" id="{E1B71036-1AB8-41A3-966E-E73898EA7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195" y="4404732"/>
                <a:ext cx="505076" cy="388582"/>
              </a:xfrm>
              <a:custGeom>
                <a:avLst/>
                <a:gdLst>
                  <a:gd name="T0" fmla="*/ 243 w 262"/>
                  <a:gd name="T1" fmla="*/ 146 h 202"/>
                  <a:gd name="T2" fmla="*/ 190 w 262"/>
                  <a:gd name="T3" fmla="*/ 116 h 202"/>
                  <a:gd name="T4" fmla="*/ 189 w 262"/>
                  <a:gd name="T5" fmla="*/ 72 h 202"/>
                  <a:gd name="T6" fmla="*/ 145 w 262"/>
                  <a:gd name="T7" fmla="*/ 15 h 202"/>
                  <a:gd name="T8" fmla="*/ 73 w 262"/>
                  <a:gd name="T9" fmla="*/ 6 h 202"/>
                  <a:gd name="T10" fmla="*/ 16 w 262"/>
                  <a:gd name="T11" fmla="*/ 51 h 202"/>
                  <a:gd name="T12" fmla="*/ 7 w 262"/>
                  <a:gd name="T13" fmla="*/ 122 h 202"/>
                  <a:gd name="T14" fmla="*/ 51 w 262"/>
                  <a:gd name="T15" fmla="*/ 179 h 202"/>
                  <a:gd name="T16" fmla="*/ 123 w 262"/>
                  <a:gd name="T17" fmla="*/ 188 h 202"/>
                  <a:gd name="T18" fmla="*/ 161 w 262"/>
                  <a:gd name="T19" fmla="*/ 167 h 202"/>
                  <a:gd name="T20" fmla="*/ 214 w 262"/>
                  <a:gd name="T21" fmla="*/ 197 h 202"/>
                  <a:gd name="T22" fmla="*/ 236 w 262"/>
                  <a:gd name="T23" fmla="*/ 200 h 202"/>
                  <a:gd name="T24" fmla="*/ 254 w 262"/>
                  <a:gd name="T25" fmla="*/ 186 h 202"/>
                  <a:gd name="T26" fmla="*/ 243 w 262"/>
                  <a:gd name="T27" fmla="*/ 146 h 202"/>
                  <a:gd name="T28" fmla="*/ 153 w 262"/>
                  <a:gd name="T29" fmla="*/ 129 h 202"/>
                  <a:gd name="T30" fmla="*/ 115 w 262"/>
                  <a:gd name="T31" fmla="*/ 158 h 202"/>
                  <a:gd name="T32" fmla="*/ 67 w 262"/>
                  <a:gd name="T33" fmla="*/ 152 h 202"/>
                  <a:gd name="T34" fmla="*/ 37 w 262"/>
                  <a:gd name="T35" fmla="*/ 114 h 202"/>
                  <a:gd name="T36" fmla="*/ 43 w 262"/>
                  <a:gd name="T37" fmla="*/ 66 h 202"/>
                  <a:gd name="T38" fmla="*/ 81 w 262"/>
                  <a:gd name="T39" fmla="*/ 36 h 202"/>
                  <a:gd name="T40" fmla="*/ 129 w 262"/>
                  <a:gd name="T41" fmla="*/ 42 h 202"/>
                  <a:gd name="T42" fmla="*/ 159 w 262"/>
                  <a:gd name="T43" fmla="*/ 81 h 202"/>
                  <a:gd name="T44" fmla="*/ 153 w 262"/>
                  <a:gd name="T45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2" h="202">
                    <a:moveTo>
                      <a:pt x="243" y="146"/>
                    </a:moveTo>
                    <a:cubicBezTo>
                      <a:pt x="190" y="116"/>
                      <a:pt x="190" y="116"/>
                      <a:pt x="190" y="116"/>
                    </a:cubicBezTo>
                    <a:cubicBezTo>
                      <a:pt x="193" y="102"/>
                      <a:pt x="193" y="87"/>
                      <a:pt x="189" y="72"/>
                    </a:cubicBezTo>
                    <a:cubicBezTo>
                      <a:pt x="182" y="48"/>
                      <a:pt x="166" y="28"/>
                      <a:pt x="145" y="15"/>
                    </a:cubicBezTo>
                    <a:cubicBezTo>
                      <a:pt x="123" y="3"/>
                      <a:pt x="97" y="0"/>
                      <a:pt x="73" y="6"/>
                    </a:cubicBezTo>
                    <a:cubicBezTo>
                      <a:pt x="49" y="13"/>
                      <a:pt x="28" y="29"/>
                      <a:pt x="16" y="51"/>
                    </a:cubicBezTo>
                    <a:cubicBezTo>
                      <a:pt x="3" y="73"/>
                      <a:pt x="0" y="98"/>
                      <a:pt x="7" y="122"/>
                    </a:cubicBezTo>
                    <a:cubicBezTo>
                      <a:pt x="14" y="147"/>
                      <a:pt x="29" y="167"/>
                      <a:pt x="51" y="179"/>
                    </a:cubicBezTo>
                    <a:cubicBezTo>
                      <a:pt x="73" y="192"/>
                      <a:pt x="99" y="195"/>
                      <a:pt x="123" y="188"/>
                    </a:cubicBezTo>
                    <a:cubicBezTo>
                      <a:pt x="138" y="184"/>
                      <a:pt x="151" y="177"/>
                      <a:pt x="161" y="167"/>
                    </a:cubicBezTo>
                    <a:cubicBezTo>
                      <a:pt x="214" y="197"/>
                      <a:pt x="214" y="197"/>
                      <a:pt x="214" y="197"/>
                    </a:cubicBezTo>
                    <a:cubicBezTo>
                      <a:pt x="221" y="201"/>
                      <a:pt x="229" y="202"/>
                      <a:pt x="236" y="200"/>
                    </a:cubicBezTo>
                    <a:cubicBezTo>
                      <a:pt x="244" y="198"/>
                      <a:pt x="250" y="193"/>
                      <a:pt x="254" y="186"/>
                    </a:cubicBezTo>
                    <a:cubicBezTo>
                      <a:pt x="262" y="172"/>
                      <a:pt x="257" y="154"/>
                      <a:pt x="243" y="146"/>
                    </a:cubicBezTo>
                    <a:close/>
                    <a:moveTo>
                      <a:pt x="153" y="129"/>
                    </a:moveTo>
                    <a:cubicBezTo>
                      <a:pt x="145" y="143"/>
                      <a:pt x="131" y="154"/>
                      <a:pt x="115" y="158"/>
                    </a:cubicBezTo>
                    <a:cubicBezTo>
                      <a:pt x="98" y="163"/>
                      <a:pt x="81" y="161"/>
                      <a:pt x="67" y="152"/>
                    </a:cubicBezTo>
                    <a:cubicBezTo>
                      <a:pt x="52" y="144"/>
                      <a:pt x="41" y="130"/>
                      <a:pt x="37" y="114"/>
                    </a:cubicBezTo>
                    <a:cubicBezTo>
                      <a:pt x="32" y="98"/>
                      <a:pt x="35" y="81"/>
                      <a:pt x="43" y="66"/>
                    </a:cubicBezTo>
                    <a:cubicBezTo>
                      <a:pt x="51" y="51"/>
                      <a:pt x="65" y="41"/>
                      <a:pt x="81" y="36"/>
                    </a:cubicBezTo>
                    <a:cubicBezTo>
                      <a:pt x="97" y="32"/>
                      <a:pt x="114" y="34"/>
                      <a:pt x="129" y="42"/>
                    </a:cubicBezTo>
                    <a:cubicBezTo>
                      <a:pt x="144" y="51"/>
                      <a:pt x="154" y="64"/>
                      <a:pt x="159" y="81"/>
                    </a:cubicBezTo>
                    <a:cubicBezTo>
                      <a:pt x="163" y="97"/>
                      <a:pt x="161" y="114"/>
                      <a:pt x="153" y="1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ṡľíḍè-Freeform: Shape 48">
                <a:extLst>
                  <a:ext uri="{FF2B5EF4-FFF2-40B4-BE49-F238E27FC236}">
                    <a16:creationId xmlns:a16="http://schemas.microsoft.com/office/drawing/2014/main" id="{9C3D6791-6BFB-475D-8655-63155F37E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135" y="4431615"/>
                <a:ext cx="410578" cy="440719"/>
              </a:xfrm>
              <a:custGeom>
                <a:avLst/>
                <a:gdLst>
                  <a:gd name="T0" fmla="*/ 190 w 213"/>
                  <a:gd name="T1" fmla="*/ 138 h 229"/>
                  <a:gd name="T2" fmla="*/ 160 w 213"/>
                  <a:gd name="T3" fmla="*/ 100 h 229"/>
                  <a:gd name="T4" fmla="*/ 166 w 213"/>
                  <a:gd name="T5" fmla="*/ 52 h 229"/>
                  <a:gd name="T6" fmla="*/ 172 w 213"/>
                  <a:gd name="T7" fmla="*/ 43 h 229"/>
                  <a:gd name="T8" fmla="*/ 127 w 213"/>
                  <a:gd name="T9" fmla="*/ 4 h 229"/>
                  <a:gd name="T10" fmla="*/ 110 w 213"/>
                  <a:gd name="T11" fmla="*/ 4 h 229"/>
                  <a:gd name="T12" fmla="*/ 5 w 213"/>
                  <a:gd name="T13" fmla="*/ 101 h 229"/>
                  <a:gd name="T14" fmla="*/ 4 w 213"/>
                  <a:gd name="T15" fmla="*/ 117 h 229"/>
                  <a:gd name="T16" fmla="*/ 7 w 213"/>
                  <a:gd name="T17" fmla="*/ 120 h 229"/>
                  <a:gd name="T18" fmla="*/ 23 w 213"/>
                  <a:gd name="T19" fmla="*/ 121 h 229"/>
                  <a:gd name="T20" fmla="*/ 31 w 213"/>
                  <a:gd name="T21" fmla="*/ 114 h 229"/>
                  <a:gd name="T22" fmla="*/ 31 w 213"/>
                  <a:gd name="T23" fmla="*/ 217 h 229"/>
                  <a:gd name="T24" fmla="*/ 42 w 213"/>
                  <a:gd name="T25" fmla="*/ 229 h 229"/>
                  <a:gd name="T26" fmla="*/ 83 w 213"/>
                  <a:gd name="T27" fmla="*/ 229 h 229"/>
                  <a:gd name="T28" fmla="*/ 95 w 213"/>
                  <a:gd name="T29" fmla="*/ 217 h 229"/>
                  <a:gd name="T30" fmla="*/ 95 w 213"/>
                  <a:gd name="T31" fmla="*/ 145 h 229"/>
                  <a:gd name="T32" fmla="*/ 147 w 213"/>
                  <a:gd name="T33" fmla="*/ 145 h 229"/>
                  <a:gd name="T34" fmla="*/ 147 w 213"/>
                  <a:gd name="T35" fmla="*/ 217 h 229"/>
                  <a:gd name="T36" fmla="*/ 158 w 213"/>
                  <a:gd name="T37" fmla="*/ 229 h 229"/>
                  <a:gd name="T38" fmla="*/ 201 w 213"/>
                  <a:gd name="T39" fmla="*/ 229 h 229"/>
                  <a:gd name="T40" fmla="*/ 213 w 213"/>
                  <a:gd name="T41" fmla="*/ 217 h 229"/>
                  <a:gd name="T42" fmla="*/ 213 w 213"/>
                  <a:gd name="T43" fmla="*/ 146 h 229"/>
                  <a:gd name="T44" fmla="*/ 190 w 213"/>
                  <a:gd name="T45" fmla="*/ 13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3" h="229">
                    <a:moveTo>
                      <a:pt x="190" y="138"/>
                    </a:moveTo>
                    <a:cubicBezTo>
                      <a:pt x="175" y="130"/>
                      <a:pt x="164" y="116"/>
                      <a:pt x="160" y="100"/>
                    </a:cubicBezTo>
                    <a:cubicBezTo>
                      <a:pt x="155" y="84"/>
                      <a:pt x="158" y="67"/>
                      <a:pt x="166" y="52"/>
                    </a:cubicBezTo>
                    <a:cubicBezTo>
                      <a:pt x="168" y="49"/>
                      <a:pt x="170" y="46"/>
                      <a:pt x="172" y="43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3" y="0"/>
                      <a:pt x="115" y="0"/>
                      <a:pt x="110" y="4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0" y="105"/>
                      <a:pt x="0" y="112"/>
                      <a:pt x="4" y="117"/>
                    </a:cubicBezTo>
                    <a:cubicBezTo>
                      <a:pt x="7" y="120"/>
                      <a:pt x="7" y="120"/>
                      <a:pt x="7" y="120"/>
                    </a:cubicBezTo>
                    <a:cubicBezTo>
                      <a:pt x="12" y="124"/>
                      <a:pt x="19" y="125"/>
                      <a:pt x="23" y="121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1" y="217"/>
                      <a:pt x="31" y="217"/>
                      <a:pt x="31" y="217"/>
                    </a:cubicBezTo>
                    <a:cubicBezTo>
                      <a:pt x="31" y="223"/>
                      <a:pt x="36" y="229"/>
                      <a:pt x="42" y="229"/>
                    </a:cubicBezTo>
                    <a:cubicBezTo>
                      <a:pt x="83" y="229"/>
                      <a:pt x="83" y="229"/>
                      <a:pt x="83" y="229"/>
                    </a:cubicBezTo>
                    <a:cubicBezTo>
                      <a:pt x="90" y="229"/>
                      <a:pt x="95" y="223"/>
                      <a:pt x="95" y="217"/>
                    </a:cubicBezTo>
                    <a:cubicBezTo>
                      <a:pt x="95" y="145"/>
                      <a:pt x="95" y="145"/>
                      <a:pt x="95" y="145"/>
                    </a:cubicBezTo>
                    <a:cubicBezTo>
                      <a:pt x="147" y="145"/>
                      <a:pt x="147" y="145"/>
                      <a:pt x="147" y="145"/>
                    </a:cubicBezTo>
                    <a:cubicBezTo>
                      <a:pt x="147" y="217"/>
                      <a:pt x="147" y="217"/>
                      <a:pt x="147" y="217"/>
                    </a:cubicBezTo>
                    <a:cubicBezTo>
                      <a:pt x="147" y="223"/>
                      <a:pt x="152" y="229"/>
                      <a:pt x="158" y="229"/>
                    </a:cubicBezTo>
                    <a:cubicBezTo>
                      <a:pt x="201" y="229"/>
                      <a:pt x="201" y="229"/>
                      <a:pt x="201" y="229"/>
                    </a:cubicBezTo>
                    <a:cubicBezTo>
                      <a:pt x="208" y="229"/>
                      <a:pt x="213" y="223"/>
                      <a:pt x="213" y="217"/>
                    </a:cubicBezTo>
                    <a:cubicBezTo>
                      <a:pt x="213" y="146"/>
                      <a:pt x="213" y="146"/>
                      <a:pt x="213" y="146"/>
                    </a:cubicBezTo>
                    <a:cubicBezTo>
                      <a:pt x="205" y="145"/>
                      <a:pt x="197" y="143"/>
                      <a:pt x="190" y="1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5" name="íṡľíḍè-TextBox 21">
              <a:extLst>
                <a:ext uri="{FF2B5EF4-FFF2-40B4-BE49-F238E27FC236}">
                  <a16:creationId xmlns:a16="http://schemas.microsoft.com/office/drawing/2014/main" id="{45A753BD-9571-4448-9297-8FDB4005DDF5}"/>
                </a:ext>
              </a:extLst>
            </p:cNvPr>
            <p:cNvSpPr txBox="1"/>
            <p:nvPr/>
          </p:nvSpPr>
          <p:spPr>
            <a:xfrm>
              <a:off x="5444943" y="3274707"/>
              <a:ext cx="1377300" cy="769441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4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SEO</a:t>
              </a:r>
            </a:p>
          </p:txBody>
        </p:sp>
      </p:grpSp>
      <p:grpSp>
        <p:nvGrpSpPr>
          <p:cNvPr id="4" name="Group 22">
            <a:extLst>
              <a:ext uri="{FF2B5EF4-FFF2-40B4-BE49-F238E27FC236}">
                <a16:creationId xmlns:a16="http://schemas.microsoft.com/office/drawing/2014/main" id="{137A7195-A7BC-49AC-A12F-23A082757E0D}"/>
              </a:ext>
            </a:extLst>
          </p:cNvPr>
          <p:cNvGrpSpPr/>
          <p:nvPr/>
        </p:nvGrpSpPr>
        <p:grpSpPr>
          <a:xfrm>
            <a:off x="2526894" y="1560119"/>
            <a:ext cx="262713" cy="262713"/>
            <a:chOff x="10103947" y="2189905"/>
            <a:chExt cx="387795" cy="387795"/>
          </a:xfrm>
        </p:grpSpPr>
        <p:sp>
          <p:nvSpPr>
            <p:cNvPr id="26" name="íṡľíḍè-Oval 44">
              <a:extLst>
                <a:ext uri="{FF2B5EF4-FFF2-40B4-BE49-F238E27FC236}">
                  <a16:creationId xmlns:a16="http://schemas.microsoft.com/office/drawing/2014/main" id="{8B28BA97-0659-43D7-B023-1240BF40A046}"/>
                </a:ext>
              </a:extLst>
            </p:cNvPr>
            <p:cNvSpPr/>
            <p:nvPr/>
          </p:nvSpPr>
          <p:spPr>
            <a:xfrm>
              <a:off x="10103947" y="2189905"/>
              <a:ext cx="387795" cy="387795"/>
            </a:xfrm>
            <a:prstGeom prst="ellipse">
              <a:avLst/>
            </a:prstGeom>
            <a:noFill/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ṡľíḍè-Oval 45">
              <a:extLst>
                <a:ext uri="{FF2B5EF4-FFF2-40B4-BE49-F238E27FC236}">
                  <a16:creationId xmlns:a16="http://schemas.microsoft.com/office/drawing/2014/main" id="{3A08019E-9138-4314-AC44-5492DB178926}"/>
                </a:ext>
              </a:extLst>
            </p:cNvPr>
            <p:cNvSpPr/>
            <p:nvPr/>
          </p:nvSpPr>
          <p:spPr>
            <a:xfrm>
              <a:off x="10165409" y="2256156"/>
              <a:ext cx="264869" cy="264869"/>
            </a:xfrm>
            <a:prstGeom prst="ellipse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Group 23">
            <a:extLst>
              <a:ext uri="{FF2B5EF4-FFF2-40B4-BE49-F238E27FC236}">
                <a16:creationId xmlns:a16="http://schemas.microsoft.com/office/drawing/2014/main" id="{CA972B2E-A6CB-4C54-90AB-46C0701F5D1E}"/>
              </a:ext>
            </a:extLst>
          </p:cNvPr>
          <p:cNvGrpSpPr/>
          <p:nvPr/>
        </p:nvGrpSpPr>
        <p:grpSpPr>
          <a:xfrm>
            <a:off x="2526894" y="3203349"/>
            <a:ext cx="262713" cy="262713"/>
            <a:chOff x="10103947" y="2189905"/>
            <a:chExt cx="387795" cy="387795"/>
          </a:xfrm>
        </p:grpSpPr>
        <p:sp>
          <p:nvSpPr>
            <p:cNvPr id="24" name="íṡľíḍè-Oval 42">
              <a:extLst>
                <a:ext uri="{FF2B5EF4-FFF2-40B4-BE49-F238E27FC236}">
                  <a16:creationId xmlns:a16="http://schemas.microsoft.com/office/drawing/2014/main" id="{C0CC937C-2E85-4C33-A1A6-0F749F31A5E8}"/>
                </a:ext>
              </a:extLst>
            </p:cNvPr>
            <p:cNvSpPr/>
            <p:nvPr/>
          </p:nvSpPr>
          <p:spPr>
            <a:xfrm>
              <a:off x="10103947" y="2189905"/>
              <a:ext cx="387795" cy="387795"/>
            </a:xfrm>
            <a:prstGeom prst="ellipse">
              <a:avLst/>
            </a:prstGeom>
            <a:noFill/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ṡľíḍè-Oval 43">
              <a:extLst>
                <a:ext uri="{FF2B5EF4-FFF2-40B4-BE49-F238E27FC236}">
                  <a16:creationId xmlns:a16="http://schemas.microsoft.com/office/drawing/2014/main" id="{77D610A1-D949-4701-8AD9-5C18AC20ADE1}"/>
                </a:ext>
              </a:extLst>
            </p:cNvPr>
            <p:cNvSpPr/>
            <p:nvPr/>
          </p:nvSpPr>
          <p:spPr>
            <a:xfrm>
              <a:off x="10165409" y="2256156"/>
              <a:ext cx="264869" cy="264869"/>
            </a:xfrm>
            <a:prstGeom prst="ellipse">
              <a:avLst/>
            </a:prstGeom>
            <a:solidFill>
              <a:schemeClr val="accent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Group 24">
            <a:extLst>
              <a:ext uri="{FF2B5EF4-FFF2-40B4-BE49-F238E27FC236}">
                <a16:creationId xmlns:a16="http://schemas.microsoft.com/office/drawing/2014/main" id="{1199DBC0-7278-4983-9409-FB82D838D04B}"/>
              </a:ext>
            </a:extLst>
          </p:cNvPr>
          <p:cNvGrpSpPr/>
          <p:nvPr/>
        </p:nvGrpSpPr>
        <p:grpSpPr>
          <a:xfrm>
            <a:off x="6339740" y="1560119"/>
            <a:ext cx="262713" cy="262713"/>
            <a:chOff x="10103947" y="2189905"/>
            <a:chExt cx="387795" cy="387795"/>
          </a:xfrm>
        </p:grpSpPr>
        <p:sp>
          <p:nvSpPr>
            <p:cNvPr id="22" name="íṡľíḍè-Oval 40">
              <a:extLst>
                <a:ext uri="{FF2B5EF4-FFF2-40B4-BE49-F238E27FC236}">
                  <a16:creationId xmlns:a16="http://schemas.microsoft.com/office/drawing/2014/main" id="{1614146A-9C7D-45D3-B9D5-0B1B7BCB85E1}"/>
                </a:ext>
              </a:extLst>
            </p:cNvPr>
            <p:cNvSpPr/>
            <p:nvPr/>
          </p:nvSpPr>
          <p:spPr>
            <a:xfrm>
              <a:off x="10103947" y="2189905"/>
              <a:ext cx="387795" cy="387795"/>
            </a:xfrm>
            <a:prstGeom prst="ellipse">
              <a:avLst/>
            </a:prstGeom>
            <a:noFill/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ṡľíḍè-Oval 41">
              <a:extLst>
                <a:ext uri="{FF2B5EF4-FFF2-40B4-BE49-F238E27FC236}">
                  <a16:creationId xmlns:a16="http://schemas.microsoft.com/office/drawing/2014/main" id="{DC493CFA-386A-4BBA-8732-E6095B60FCE1}"/>
                </a:ext>
              </a:extLst>
            </p:cNvPr>
            <p:cNvSpPr/>
            <p:nvPr/>
          </p:nvSpPr>
          <p:spPr>
            <a:xfrm>
              <a:off x="10165409" y="2256156"/>
              <a:ext cx="264869" cy="264869"/>
            </a:xfrm>
            <a:prstGeom prst="ellipse">
              <a:avLst/>
            </a:prstGeom>
            <a:solidFill>
              <a:schemeClr val="accent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Group 25">
            <a:extLst>
              <a:ext uri="{FF2B5EF4-FFF2-40B4-BE49-F238E27FC236}">
                <a16:creationId xmlns:a16="http://schemas.microsoft.com/office/drawing/2014/main" id="{B6ADF98E-C5C3-4AFA-A09B-BB0CD3C6C58F}"/>
              </a:ext>
            </a:extLst>
          </p:cNvPr>
          <p:cNvGrpSpPr/>
          <p:nvPr/>
        </p:nvGrpSpPr>
        <p:grpSpPr>
          <a:xfrm>
            <a:off x="6339740" y="3203349"/>
            <a:ext cx="262713" cy="262713"/>
            <a:chOff x="10103947" y="2189905"/>
            <a:chExt cx="387795" cy="387795"/>
          </a:xfrm>
        </p:grpSpPr>
        <p:sp>
          <p:nvSpPr>
            <p:cNvPr id="20" name="íṡľíḍè-Oval 38">
              <a:extLst>
                <a:ext uri="{FF2B5EF4-FFF2-40B4-BE49-F238E27FC236}">
                  <a16:creationId xmlns:a16="http://schemas.microsoft.com/office/drawing/2014/main" id="{02C8384B-B5B5-4430-9014-CB83AFC61FCA}"/>
                </a:ext>
              </a:extLst>
            </p:cNvPr>
            <p:cNvSpPr/>
            <p:nvPr/>
          </p:nvSpPr>
          <p:spPr>
            <a:xfrm>
              <a:off x="10103947" y="2189905"/>
              <a:ext cx="387795" cy="387795"/>
            </a:xfrm>
            <a:prstGeom prst="ellipse">
              <a:avLst/>
            </a:prstGeom>
            <a:noFill/>
            <a:ln w="2222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ṡľíḍè-Oval 39">
              <a:extLst>
                <a:ext uri="{FF2B5EF4-FFF2-40B4-BE49-F238E27FC236}">
                  <a16:creationId xmlns:a16="http://schemas.microsoft.com/office/drawing/2014/main" id="{89B62759-3CA9-44B2-BBE9-233D7142F090}"/>
                </a:ext>
              </a:extLst>
            </p:cNvPr>
            <p:cNvSpPr/>
            <p:nvPr/>
          </p:nvSpPr>
          <p:spPr>
            <a:xfrm>
              <a:off x="10165409" y="2256156"/>
              <a:ext cx="264869" cy="264869"/>
            </a:xfrm>
            <a:prstGeom prst="ellipse">
              <a:avLst/>
            </a:prstGeom>
            <a:solidFill>
              <a:schemeClr val="accent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Group 26">
            <a:extLst>
              <a:ext uri="{FF2B5EF4-FFF2-40B4-BE49-F238E27FC236}">
                <a16:creationId xmlns:a16="http://schemas.microsoft.com/office/drawing/2014/main" id="{B687C3D2-7B5F-46C8-AC19-0B05659CA72F}"/>
              </a:ext>
            </a:extLst>
          </p:cNvPr>
          <p:cNvGrpSpPr/>
          <p:nvPr/>
        </p:nvGrpSpPr>
        <p:grpSpPr>
          <a:xfrm>
            <a:off x="683568" y="1546328"/>
            <a:ext cx="1959690" cy="539144"/>
            <a:chOff x="141022" y="1926602"/>
            <a:chExt cx="2892731" cy="795837"/>
          </a:xfrm>
        </p:grpSpPr>
        <p:sp>
          <p:nvSpPr>
            <p:cNvPr id="18" name="íṡľíḍè-TextBox 36">
              <a:extLst>
                <a:ext uri="{FF2B5EF4-FFF2-40B4-BE49-F238E27FC236}">
                  <a16:creationId xmlns:a16="http://schemas.microsoft.com/office/drawing/2014/main" id="{B794536F-BA12-49A8-A7FA-4973DB658C27}"/>
                </a:ext>
              </a:extLst>
            </p:cNvPr>
            <p:cNvSpPr txBox="1"/>
            <p:nvPr/>
          </p:nvSpPr>
          <p:spPr>
            <a:xfrm>
              <a:off x="1759490" y="1926602"/>
              <a:ext cx="1022207" cy="204441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pPr lvl="0" algn="r" defTabSz="914377"/>
              <a:r>
                <a:rPr lang="zh-CN" altLang="en-US" sz="1200" b="1">
                  <a:solidFill>
                    <a:schemeClr val="accent2"/>
                  </a:solidFill>
                </a:rPr>
                <a:t>标题文本预设</a:t>
              </a:r>
            </a:p>
          </p:txBody>
        </p:sp>
        <p:sp>
          <p:nvSpPr>
            <p:cNvPr id="19" name="íṡľíḍè-Rectangle 37">
              <a:extLst>
                <a:ext uri="{FF2B5EF4-FFF2-40B4-BE49-F238E27FC236}">
                  <a16:creationId xmlns:a16="http://schemas.microsoft.com/office/drawing/2014/main" id="{CD245A50-C18F-44F2-9248-9307B0A13E7D}"/>
                </a:ext>
              </a:extLst>
            </p:cNvPr>
            <p:cNvSpPr/>
            <p:nvPr/>
          </p:nvSpPr>
          <p:spPr>
            <a:xfrm>
              <a:off x="141022" y="2217653"/>
              <a:ext cx="2892731" cy="504786"/>
            </a:xfrm>
            <a:prstGeom prst="rect">
              <a:avLst/>
            </a:prstGeom>
          </p:spPr>
          <p:txBody>
            <a:bodyPr wrap="square" lIns="0" tIns="0" rIns="0" bIns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9" name="Group 27">
            <a:extLst>
              <a:ext uri="{FF2B5EF4-FFF2-40B4-BE49-F238E27FC236}">
                <a16:creationId xmlns:a16="http://schemas.microsoft.com/office/drawing/2014/main" id="{46400C3A-2FFE-4C56-81D8-E6D3E5D9C3E8}"/>
              </a:ext>
            </a:extLst>
          </p:cNvPr>
          <p:cNvGrpSpPr/>
          <p:nvPr/>
        </p:nvGrpSpPr>
        <p:grpSpPr>
          <a:xfrm>
            <a:off x="683567" y="3186521"/>
            <a:ext cx="1959690" cy="539144"/>
            <a:chOff x="126851" y="1926602"/>
            <a:chExt cx="2892731" cy="795837"/>
          </a:xfrm>
        </p:grpSpPr>
        <p:sp>
          <p:nvSpPr>
            <p:cNvPr id="16" name="íṡľíḍè-TextBox 34">
              <a:extLst>
                <a:ext uri="{FF2B5EF4-FFF2-40B4-BE49-F238E27FC236}">
                  <a16:creationId xmlns:a16="http://schemas.microsoft.com/office/drawing/2014/main" id="{E7AE1874-099D-49D1-9A78-01920CA5D60E}"/>
                </a:ext>
              </a:extLst>
            </p:cNvPr>
            <p:cNvSpPr txBox="1"/>
            <p:nvPr/>
          </p:nvSpPr>
          <p:spPr>
            <a:xfrm>
              <a:off x="1759490" y="1926602"/>
              <a:ext cx="1022207" cy="204441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pPr lvl="0" algn="r" defTabSz="914377"/>
              <a:r>
                <a:rPr lang="zh-CN" altLang="en-US" sz="1200" b="1">
                  <a:solidFill>
                    <a:schemeClr val="accent1"/>
                  </a:solidFill>
                </a:rPr>
                <a:t>标题文本预设</a:t>
              </a:r>
            </a:p>
          </p:txBody>
        </p:sp>
        <p:sp>
          <p:nvSpPr>
            <p:cNvPr id="17" name="íṡľíḍè-Rectangle 35">
              <a:extLst>
                <a:ext uri="{FF2B5EF4-FFF2-40B4-BE49-F238E27FC236}">
                  <a16:creationId xmlns:a16="http://schemas.microsoft.com/office/drawing/2014/main" id="{2BD185AF-2FAD-4085-A244-A83B8928AA0D}"/>
                </a:ext>
              </a:extLst>
            </p:cNvPr>
            <p:cNvSpPr/>
            <p:nvPr/>
          </p:nvSpPr>
          <p:spPr>
            <a:xfrm>
              <a:off x="126851" y="2217653"/>
              <a:ext cx="2892731" cy="504786"/>
            </a:xfrm>
            <a:prstGeom prst="rect">
              <a:avLst/>
            </a:prstGeom>
          </p:spPr>
          <p:txBody>
            <a:bodyPr wrap="square" lIns="0" tIns="0" rIns="0" bIns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10" name="Group 28">
            <a:extLst>
              <a:ext uri="{FF2B5EF4-FFF2-40B4-BE49-F238E27FC236}">
                <a16:creationId xmlns:a16="http://schemas.microsoft.com/office/drawing/2014/main" id="{193F1E6C-11F8-4BE2-AC1C-F34FAB445B9C}"/>
              </a:ext>
            </a:extLst>
          </p:cNvPr>
          <p:cNvGrpSpPr/>
          <p:nvPr/>
        </p:nvGrpSpPr>
        <p:grpSpPr>
          <a:xfrm flipH="1">
            <a:off x="6444207" y="3193736"/>
            <a:ext cx="1959690" cy="539144"/>
            <a:chOff x="210297" y="1926602"/>
            <a:chExt cx="2892731" cy="795837"/>
          </a:xfrm>
        </p:grpSpPr>
        <p:sp>
          <p:nvSpPr>
            <p:cNvPr id="14" name="íṡľíḍè-TextBox 32">
              <a:extLst>
                <a:ext uri="{FF2B5EF4-FFF2-40B4-BE49-F238E27FC236}">
                  <a16:creationId xmlns:a16="http://schemas.microsoft.com/office/drawing/2014/main" id="{97999FB6-A7C9-499F-8E4C-66FDC57D14E5}"/>
                </a:ext>
              </a:extLst>
            </p:cNvPr>
            <p:cNvSpPr txBox="1"/>
            <p:nvPr/>
          </p:nvSpPr>
          <p:spPr>
            <a:xfrm>
              <a:off x="1759490" y="1926602"/>
              <a:ext cx="1022207" cy="204441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r>
                <a:rPr lang="zh-CN" altLang="en-US" sz="1200" b="1">
                  <a:solidFill>
                    <a:schemeClr val="accent5"/>
                  </a:solidFill>
                </a:rPr>
                <a:t>标题文本预设</a:t>
              </a:r>
            </a:p>
          </p:txBody>
        </p:sp>
        <p:sp>
          <p:nvSpPr>
            <p:cNvPr id="15" name="íṡľíḍè-Rectangle 33">
              <a:extLst>
                <a:ext uri="{FF2B5EF4-FFF2-40B4-BE49-F238E27FC236}">
                  <a16:creationId xmlns:a16="http://schemas.microsoft.com/office/drawing/2014/main" id="{5A16B339-2210-4E55-A51B-1B01A22DC85B}"/>
                </a:ext>
              </a:extLst>
            </p:cNvPr>
            <p:cNvSpPr/>
            <p:nvPr/>
          </p:nvSpPr>
          <p:spPr>
            <a:xfrm>
              <a:off x="210297" y="2217653"/>
              <a:ext cx="2892731" cy="504786"/>
            </a:xfrm>
            <a:prstGeom prst="rect">
              <a:avLst/>
            </a:prstGeom>
          </p:spPr>
          <p:txBody>
            <a:bodyPr wrap="square" lIns="0" tIns="0" rIns="0" bIns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11" name="Group 29">
            <a:extLst>
              <a:ext uri="{FF2B5EF4-FFF2-40B4-BE49-F238E27FC236}">
                <a16:creationId xmlns:a16="http://schemas.microsoft.com/office/drawing/2014/main" id="{AED0B432-ED7B-45A2-80C1-C169A3B1FF47}"/>
              </a:ext>
            </a:extLst>
          </p:cNvPr>
          <p:cNvGrpSpPr/>
          <p:nvPr/>
        </p:nvGrpSpPr>
        <p:grpSpPr>
          <a:xfrm flipH="1">
            <a:off x="6444206" y="1557319"/>
            <a:ext cx="1959691" cy="539144"/>
            <a:chOff x="184020" y="1926602"/>
            <a:chExt cx="2892732" cy="795837"/>
          </a:xfrm>
        </p:grpSpPr>
        <p:sp>
          <p:nvSpPr>
            <p:cNvPr id="12" name="íṡľíḍè-TextBox 30">
              <a:extLst>
                <a:ext uri="{FF2B5EF4-FFF2-40B4-BE49-F238E27FC236}">
                  <a16:creationId xmlns:a16="http://schemas.microsoft.com/office/drawing/2014/main" id="{F2E7071F-60C0-4D3D-9B0E-A6D76FF87CD6}"/>
                </a:ext>
              </a:extLst>
            </p:cNvPr>
            <p:cNvSpPr txBox="1"/>
            <p:nvPr/>
          </p:nvSpPr>
          <p:spPr>
            <a:xfrm>
              <a:off x="1759491" y="1926602"/>
              <a:ext cx="1022207" cy="204441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r>
                <a:rPr lang="zh-CN" altLang="en-US" sz="1200" b="1">
                  <a:solidFill>
                    <a:schemeClr val="accent4"/>
                  </a:solidFill>
                </a:rPr>
                <a:t>标题文本预设</a:t>
              </a:r>
            </a:p>
          </p:txBody>
        </p:sp>
        <p:sp>
          <p:nvSpPr>
            <p:cNvPr id="13" name="íṡľíḍè-Rectangle 31">
              <a:extLst>
                <a:ext uri="{FF2B5EF4-FFF2-40B4-BE49-F238E27FC236}">
                  <a16:creationId xmlns:a16="http://schemas.microsoft.com/office/drawing/2014/main" id="{0CE5A396-61E1-40C4-911E-BB7E9E84548D}"/>
                </a:ext>
              </a:extLst>
            </p:cNvPr>
            <p:cNvSpPr/>
            <p:nvPr/>
          </p:nvSpPr>
          <p:spPr>
            <a:xfrm>
              <a:off x="184020" y="2217653"/>
              <a:ext cx="2892732" cy="504786"/>
            </a:xfrm>
            <a:prstGeom prst="rect">
              <a:avLst/>
            </a:prstGeom>
          </p:spPr>
          <p:txBody>
            <a:bodyPr wrap="square" lIns="0" tIns="0" rIns="0" bIns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sp>
        <p:nvSpPr>
          <p:cNvPr id="66" name="矩形 65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明年工作计划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33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-3448" y="0"/>
            <a:ext cx="9147448" cy="5143500"/>
          </a:xfrm>
          <a:prstGeom prst="rect">
            <a:avLst/>
          </a:prstGeom>
          <a:solidFill>
            <a:srgbClr val="4435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1501" cy="40334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b="26273"/>
          <a:stretch/>
        </p:blipFill>
        <p:spPr>
          <a:xfrm>
            <a:off x="-15918" y="180386"/>
            <a:ext cx="9121501" cy="4094585"/>
          </a:xfrm>
          <a:prstGeom prst="rect">
            <a:avLst/>
          </a:prstGeom>
        </p:spPr>
      </p:pic>
      <p:pic>
        <p:nvPicPr>
          <p:cNvPr id="45" name="Jiaye - Fade Again">
            <a:hlinkClick r:id="" action="ppaction://media"/>
            <a:extLst>
              <a:ext uri="{FF2B5EF4-FFF2-40B4-BE49-F238E27FC236}">
                <a16:creationId xmlns:a16="http://schemas.microsoft.com/office/drawing/2014/main" id="{5269610B-2B65-4718-B741-0DA352607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84368" y="-956642"/>
            <a:ext cx="609600" cy="609600"/>
          </a:xfrm>
          <a:prstGeom prst="rect">
            <a:avLst/>
          </a:prstGeom>
        </p:spPr>
      </p:pic>
      <p:sp>
        <p:nvSpPr>
          <p:cNvPr id="5" name="Freeform 5"/>
          <p:cNvSpPr>
            <a:spLocks/>
          </p:cNvSpPr>
          <p:nvPr/>
        </p:nvSpPr>
        <p:spPr bwMode="auto">
          <a:xfrm>
            <a:off x="-3448" y="3599633"/>
            <a:ext cx="9172848" cy="1543867"/>
          </a:xfrm>
          <a:custGeom>
            <a:avLst/>
            <a:gdLst>
              <a:gd name="T0" fmla="*/ 2000 w 2000"/>
              <a:gd name="T1" fmla="*/ 0 h 970"/>
              <a:gd name="T2" fmla="*/ 1790 w 2000"/>
              <a:gd name="T3" fmla="*/ 108 h 970"/>
              <a:gd name="T4" fmla="*/ 1584 w 2000"/>
              <a:gd name="T5" fmla="*/ 161 h 970"/>
              <a:gd name="T6" fmla="*/ 1038 w 2000"/>
              <a:gd name="T7" fmla="*/ 253 h 970"/>
              <a:gd name="T8" fmla="*/ 535 w 2000"/>
              <a:gd name="T9" fmla="*/ 205 h 970"/>
              <a:gd name="T10" fmla="*/ 255 w 2000"/>
              <a:gd name="T11" fmla="*/ 76 h 970"/>
              <a:gd name="T12" fmla="*/ 0 w 2000"/>
              <a:gd name="T13" fmla="*/ 97 h 970"/>
              <a:gd name="T14" fmla="*/ 0 w 2000"/>
              <a:gd name="T15" fmla="*/ 970 h 970"/>
              <a:gd name="T16" fmla="*/ 2000 w 2000"/>
              <a:gd name="T17" fmla="*/ 970 h 970"/>
              <a:gd name="T18" fmla="*/ 2000 w 2000"/>
              <a:gd name="T19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0" h="970">
                <a:moveTo>
                  <a:pt x="2000" y="0"/>
                </a:moveTo>
                <a:cubicBezTo>
                  <a:pt x="1924" y="39"/>
                  <a:pt x="1849" y="91"/>
                  <a:pt x="1790" y="108"/>
                </a:cubicBezTo>
                <a:cubicBezTo>
                  <a:pt x="1721" y="127"/>
                  <a:pt x="1650" y="133"/>
                  <a:pt x="1584" y="161"/>
                </a:cubicBezTo>
                <a:cubicBezTo>
                  <a:pt x="1521" y="187"/>
                  <a:pt x="1181" y="315"/>
                  <a:pt x="1038" y="253"/>
                </a:cubicBezTo>
                <a:cubicBezTo>
                  <a:pt x="867" y="177"/>
                  <a:pt x="707" y="254"/>
                  <a:pt x="535" y="205"/>
                </a:cubicBezTo>
                <a:cubicBezTo>
                  <a:pt x="436" y="176"/>
                  <a:pt x="356" y="100"/>
                  <a:pt x="255" y="76"/>
                </a:cubicBezTo>
                <a:cubicBezTo>
                  <a:pt x="168" y="55"/>
                  <a:pt x="83" y="71"/>
                  <a:pt x="0" y="97"/>
                </a:cubicBezTo>
                <a:cubicBezTo>
                  <a:pt x="0" y="970"/>
                  <a:pt x="0" y="970"/>
                  <a:pt x="0" y="970"/>
                </a:cubicBezTo>
                <a:cubicBezTo>
                  <a:pt x="2000" y="970"/>
                  <a:pt x="2000" y="970"/>
                  <a:pt x="2000" y="970"/>
                </a:cubicBezTo>
                <a:lnTo>
                  <a:pt x="2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flipH="1">
            <a:off x="-275198" y="-360055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EBC40F34-8745-418D-BAE8-25247245F192}"/>
              </a:ext>
            </a:extLst>
          </p:cNvPr>
          <p:cNvSpPr txBox="1">
            <a:spLocks/>
          </p:cNvSpPr>
          <p:nvPr/>
        </p:nvSpPr>
        <p:spPr>
          <a:xfrm>
            <a:off x="2567181" y="749275"/>
            <a:ext cx="5327500" cy="678647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dirty="0">
                <a:solidFill>
                  <a:srgbClr val="FBFBFC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哈尔滨工业大学模板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4379583-6B86-41EE-B7C7-CB19D78A9729}"/>
              </a:ext>
            </a:extLst>
          </p:cNvPr>
          <p:cNvSpPr txBox="1"/>
          <p:nvPr/>
        </p:nvSpPr>
        <p:spPr>
          <a:xfrm>
            <a:off x="2576654" y="1612480"/>
            <a:ext cx="60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适用于 创业计划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策划方案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商业规划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市场分析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54138B-D460-41B8-B25E-4B6872E0AFB1}"/>
              </a:ext>
            </a:extLst>
          </p:cNvPr>
          <p:cNvSpPr txBox="1"/>
          <p:nvPr/>
        </p:nvSpPr>
        <p:spPr>
          <a:xfrm>
            <a:off x="2576654" y="2172589"/>
            <a:ext cx="4854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汇报人</a:t>
            </a:r>
            <a:r>
              <a:rPr kumimoji="1"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zh-CN" altLang="en-US" sz="1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丁香文社 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公众号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qq1689929593</a:t>
            </a:r>
            <a:endParaRPr kumimoji="1"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任意多边形 15"/>
          <p:cNvSpPr/>
          <p:nvPr/>
        </p:nvSpPr>
        <p:spPr>
          <a:xfrm flipH="1" flipV="1">
            <a:off x="-275198" y="4419784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rgbClr val="44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3476" y="4322786"/>
            <a:ext cx="1230373" cy="9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20" grpId="0" animBg="1"/>
      <p:bldP spid="18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69400" cy="40334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b="26273"/>
          <a:stretch/>
        </p:blipFill>
        <p:spPr>
          <a:xfrm>
            <a:off x="-15918" y="180386"/>
            <a:ext cx="9121501" cy="4094585"/>
          </a:xfrm>
          <a:prstGeom prst="rect">
            <a:avLst/>
          </a:prstGeom>
        </p:spPr>
      </p:pic>
      <p:sp>
        <p:nvSpPr>
          <p:cNvPr id="14" name="Freeform 5"/>
          <p:cNvSpPr>
            <a:spLocks/>
          </p:cNvSpPr>
          <p:nvPr/>
        </p:nvSpPr>
        <p:spPr bwMode="auto">
          <a:xfrm>
            <a:off x="-3448" y="3599633"/>
            <a:ext cx="9172848" cy="1543867"/>
          </a:xfrm>
          <a:custGeom>
            <a:avLst/>
            <a:gdLst>
              <a:gd name="T0" fmla="*/ 2000 w 2000"/>
              <a:gd name="T1" fmla="*/ 0 h 970"/>
              <a:gd name="T2" fmla="*/ 1790 w 2000"/>
              <a:gd name="T3" fmla="*/ 108 h 970"/>
              <a:gd name="T4" fmla="*/ 1584 w 2000"/>
              <a:gd name="T5" fmla="*/ 161 h 970"/>
              <a:gd name="T6" fmla="*/ 1038 w 2000"/>
              <a:gd name="T7" fmla="*/ 253 h 970"/>
              <a:gd name="T8" fmla="*/ 535 w 2000"/>
              <a:gd name="T9" fmla="*/ 205 h 970"/>
              <a:gd name="T10" fmla="*/ 255 w 2000"/>
              <a:gd name="T11" fmla="*/ 76 h 970"/>
              <a:gd name="T12" fmla="*/ 0 w 2000"/>
              <a:gd name="T13" fmla="*/ 97 h 970"/>
              <a:gd name="T14" fmla="*/ 0 w 2000"/>
              <a:gd name="T15" fmla="*/ 970 h 970"/>
              <a:gd name="T16" fmla="*/ 2000 w 2000"/>
              <a:gd name="T17" fmla="*/ 970 h 970"/>
              <a:gd name="T18" fmla="*/ 2000 w 2000"/>
              <a:gd name="T19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0" h="970">
                <a:moveTo>
                  <a:pt x="2000" y="0"/>
                </a:moveTo>
                <a:cubicBezTo>
                  <a:pt x="1924" y="39"/>
                  <a:pt x="1849" y="91"/>
                  <a:pt x="1790" y="108"/>
                </a:cubicBezTo>
                <a:cubicBezTo>
                  <a:pt x="1721" y="127"/>
                  <a:pt x="1650" y="133"/>
                  <a:pt x="1584" y="161"/>
                </a:cubicBezTo>
                <a:cubicBezTo>
                  <a:pt x="1521" y="187"/>
                  <a:pt x="1181" y="315"/>
                  <a:pt x="1038" y="253"/>
                </a:cubicBezTo>
                <a:cubicBezTo>
                  <a:pt x="867" y="177"/>
                  <a:pt x="707" y="254"/>
                  <a:pt x="535" y="205"/>
                </a:cubicBezTo>
                <a:cubicBezTo>
                  <a:pt x="436" y="176"/>
                  <a:pt x="356" y="100"/>
                  <a:pt x="255" y="76"/>
                </a:cubicBezTo>
                <a:cubicBezTo>
                  <a:pt x="168" y="55"/>
                  <a:pt x="83" y="71"/>
                  <a:pt x="0" y="97"/>
                </a:cubicBezTo>
                <a:cubicBezTo>
                  <a:pt x="0" y="970"/>
                  <a:pt x="0" y="970"/>
                  <a:pt x="0" y="970"/>
                </a:cubicBezTo>
                <a:cubicBezTo>
                  <a:pt x="2000" y="970"/>
                  <a:pt x="2000" y="970"/>
                  <a:pt x="2000" y="970"/>
                </a:cubicBezTo>
                <a:lnTo>
                  <a:pt x="2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flipH="1">
            <a:off x="-275198" y="-360055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6E06B4E-3F37-4084-9FEA-E3B4D54C932A}"/>
              </a:ext>
            </a:extLst>
          </p:cNvPr>
          <p:cNvSpPr/>
          <p:nvPr/>
        </p:nvSpPr>
        <p:spPr>
          <a:xfrm>
            <a:off x="7685368" y="295443"/>
            <a:ext cx="2183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第一部分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CFBA58-2E05-496F-858B-8997EA59F9A7}"/>
              </a:ext>
            </a:extLst>
          </p:cNvPr>
          <p:cNvSpPr/>
          <p:nvPr/>
        </p:nvSpPr>
        <p:spPr>
          <a:xfrm>
            <a:off x="6127628" y="655483"/>
            <a:ext cx="31154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年度工作概述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06798D-AFF4-44B6-97F6-0C7EB3C6EF7A}"/>
              </a:ext>
            </a:extLst>
          </p:cNvPr>
          <p:cNvSpPr txBox="1"/>
          <p:nvPr/>
        </p:nvSpPr>
        <p:spPr>
          <a:xfrm>
            <a:off x="5831973" y="1217034"/>
            <a:ext cx="324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Please click here to modify the text for example </a:t>
            </a:r>
          </a:p>
          <a:p>
            <a:r>
              <a:rPr kumimoji="1" lang="en-US" altLang="zh-CN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            The text here you may post texts</a:t>
            </a:r>
            <a:endParaRPr kumimoji="1" lang="zh-CN" altLang="en-US" sz="1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任意多边形 14"/>
          <p:cNvSpPr/>
          <p:nvPr/>
        </p:nvSpPr>
        <p:spPr>
          <a:xfrm flipH="1" flipV="1">
            <a:off x="-275198" y="4419784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rgbClr val="44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476" y="4322786"/>
            <a:ext cx="1230373" cy="9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ŝḷîḓé-Freeform: Shape 35">
            <a:extLst>
              <a:ext uri="{FF2B5EF4-FFF2-40B4-BE49-F238E27FC236}">
                <a16:creationId xmlns:a16="http://schemas.microsoft.com/office/drawing/2014/main" id="{FB6D9BD5-15AB-4270-AFBE-0CDC4BA175B4}"/>
              </a:ext>
            </a:extLst>
          </p:cNvPr>
          <p:cNvSpPr>
            <a:spLocks/>
          </p:cNvSpPr>
          <p:nvPr/>
        </p:nvSpPr>
        <p:spPr bwMode="auto">
          <a:xfrm>
            <a:off x="632679" y="915566"/>
            <a:ext cx="2485438" cy="837376"/>
          </a:xfrm>
          <a:custGeom>
            <a:avLst/>
            <a:gdLst/>
            <a:ahLst/>
            <a:cxnLst>
              <a:cxn ang="0">
                <a:pos x="661" y="0"/>
              </a:cxn>
              <a:cxn ang="0">
                <a:pos x="0" y="0"/>
              </a:cxn>
              <a:cxn ang="0">
                <a:pos x="0" y="251"/>
              </a:cxn>
              <a:cxn ang="0">
                <a:pos x="661" y="251"/>
              </a:cxn>
              <a:cxn ang="0">
                <a:pos x="745" y="125"/>
              </a:cxn>
              <a:cxn ang="0">
                <a:pos x="661" y="0"/>
              </a:cxn>
            </a:cxnLst>
            <a:rect l="0" t="0" r="r" b="b"/>
            <a:pathLst>
              <a:path w="745" h="251">
                <a:moveTo>
                  <a:pt x="661" y="0"/>
                </a:moveTo>
                <a:lnTo>
                  <a:pt x="0" y="0"/>
                </a:lnTo>
                <a:lnTo>
                  <a:pt x="0" y="251"/>
                </a:lnTo>
                <a:lnTo>
                  <a:pt x="661" y="251"/>
                </a:lnTo>
                <a:lnTo>
                  <a:pt x="745" y="125"/>
                </a:lnTo>
                <a:lnTo>
                  <a:pt x="661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ŝḷîḓé-Freeform: Shape 36">
            <a:extLst>
              <a:ext uri="{FF2B5EF4-FFF2-40B4-BE49-F238E27FC236}">
                <a16:creationId xmlns:a16="http://schemas.microsoft.com/office/drawing/2014/main" id="{30D08351-90FD-4A74-927D-2AD5281A744E}"/>
              </a:ext>
            </a:extLst>
          </p:cNvPr>
          <p:cNvSpPr>
            <a:spLocks/>
          </p:cNvSpPr>
          <p:nvPr/>
        </p:nvSpPr>
        <p:spPr bwMode="auto">
          <a:xfrm>
            <a:off x="632679" y="915566"/>
            <a:ext cx="1384506" cy="837376"/>
          </a:xfrm>
          <a:custGeom>
            <a:avLst/>
            <a:gdLst/>
            <a:ahLst/>
            <a:cxnLst>
              <a:cxn ang="0">
                <a:pos x="330" y="0"/>
              </a:cxn>
              <a:cxn ang="0">
                <a:pos x="0" y="0"/>
              </a:cxn>
              <a:cxn ang="0">
                <a:pos x="0" y="251"/>
              </a:cxn>
              <a:cxn ang="0">
                <a:pos x="330" y="251"/>
              </a:cxn>
              <a:cxn ang="0">
                <a:pos x="415" y="125"/>
              </a:cxn>
              <a:cxn ang="0">
                <a:pos x="330" y="0"/>
              </a:cxn>
            </a:cxnLst>
            <a:rect l="0" t="0" r="r" b="b"/>
            <a:pathLst>
              <a:path w="415" h="251">
                <a:moveTo>
                  <a:pt x="330" y="0"/>
                </a:moveTo>
                <a:lnTo>
                  <a:pt x="0" y="0"/>
                </a:lnTo>
                <a:lnTo>
                  <a:pt x="0" y="251"/>
                </a:lnTo>
                <a:lnTo>
                  <a:pt x="330" y="251"/>
                </a:lnTo>
                <a:lnTo>
                  <a:pt x="415" y="125"/>
                </a:lnTo>
                <a:lnTo>
                  <a:pt x="33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îŝḷîḓé-Freeform: Shape 37">
            <a:extLst>
              <a:ext uri="{FF2B5EF4-FFF2-40B4-BE49-F238E27FC236}">
                <a16:creationId xmlns:a16="http://schemas.microsoft.com/office/drawing/2014/main" id="{5EB09772-574D-493C-A5F8-573728E5893F}"/>
              </a:ext>
            </a:extLst>
          </p:cNvPr>
          <p:cNvSpPr>
            <a:spLocks/>
          </p:cNvSpPr>
          <p:nvPr/>
        </p:nvSpPr>
        <p:spPr bwMode="auto">
          <a:xfrm>
            <a:off x="632679" y="1752942"/>
            <a:ext cx="3176020" cy="837376"/>
          </a:xfrm>
          <a:custGeom>
            <a:avLst/>
            <a:gdLst/>
            <a:ahLst/>
            <a:cxnLst>
              <a:cxn ang="0">
                <a:pos x="952" y="125"/>
              </a:cxn>
              <a:cxn ang="0">
                <a:pos x="867" y="0"/>
              </a:cxn>
              <a:cxn ang="0">
                <a:pos x="0" y="0"/>
              </a:cxn>
              <a:cxn ang="0">
                <a:pos x="0" y="251"/>
              </a:cxn>
              <a:cxn ang="0">
                <a:pos x="867" y="251"/>
              </a:cxn>
              <a:cxn ang="0">
                <a:pos x="867" y="251"/>
              </a:cxn>
              <a:cxn ang="0">
                <a:pos x="952" y="125"/>
              </a:cxn>
            </a:cxnLst>
            <a:rect l="0" t="0" r="r" b="b"/>
            <a:pathLst>
              <a:path w="952" h="251">
                <a:moveTo>
                  <a:pt x="952" y="125"/>
                </a:moveTo>
                <a:lnTo>
                  <a:pt x="867" y="0"/>
                </a:lnTo>
                <a:lnTo>
                  <a:pt x="0" y="0"/>
                </a:lnTo>
                <a:lnTo>
                  <a:pt x="0" y="251"/>
                </a:lnTo>
                <a:lnTo>
                  <a:pt x="867" y="251"/>
                </a:lnTo>
                <a:lnTo>
                  <a:pt x="867" y="251"/>
                </a:lnTo>
                <a:lnTo>
                  <a:pt x="952" y="125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îŝḷîḓé-Freeform: Shape 38">
            <a:extLst>
              <a:ext uri="{FF2B5EF4-FFF2-40B4-BE49-F238E27FC236}">
                <a16:creationId xmlns:a16="http://schemas.microsoft.com/office/drawing/2014/main" id="{AAB29585-48AB-4D84-92F6-BD37080B4C5E}"/>
              </a:ext>
            </a:extLst>
          </p:cNvPr>
          <p:cNvSpPr>
            <a:spLocks/>
          </p:cNvSpPr>
          <p:nvPr/>
        </p:nvSpPr>
        <p:spPr bwMode="auto">
          <a:xfrm>
            <a:off x="632679" y="1752942"/>
            <a:ext cx="1384506" cy="837376"/>
          </a:xfrm>
          <a:custGeom>
            <a:avLst/>
            <a:gdLst/>
            <a:ahLst/>
            <a:cxnLst>
              <a:cxn ang="0">
                <a:pos x="330" y="0"/>
              </a:cxn>
              <a:cxn ang="0">
                <a:pos x="0" y="0"/>
              </a:cxn>
              <a:cxn ang="0">
                <a:pos x="0" y="251"/>
              </a:cxn>
              <a:cxn ang="0">
                <a:pos x="330" y="251"/>
              </a:cxn>
              <a:cxn ang="0">
                <a:pos x="415" y="125"/>
              </a:cxn>
              <a:cxn ang="0">
                <a:pos x="330" y="0"/>
              </a:cxn>
            </a:cxnLst>
            <a:rect l="0" t="0" r="r" b="b"/>
            <a:pathLst>
              <a:path w="415" h="251">
                <a:moveTo>
                  <a:pt x="330" y="0"/>
                </a:moveTo>
                <a:lnTo>
                  <a:pt x="0" y="0"/>
                </a:lnTo>
                <a:lnTo>
                  <a:pt x="0" y="251"/>
                </a:lnTo>
                <a:lnTo>
                  <a:pt x="330" y="251"/>
                </a:lnTo>
                <a:lnTo>
                  <a:pt x="415" y="125"/>
                </a:lnTo>
                <a:lnTo>
                  <a:pt x="33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îŝḷîḓé-Freeform: Shape 39">
            <a:extLst>
              <a:ext uri="{FF2B5EF4-FFF2-40B4-BE49-F238E27FC236}">
                <a16:creationId xmlns:a16="http://schemas.microsoft.com/office/drawing/2014/main" id="{39D5C27F-26CF-4553-B349-937B3DDA7E8C}"/>
              </a:ext>
            </a:extLst>
          </p:cNvPr>
          <p:cNvSpPr>
            <a:spLocks/>
          </p:cNvSpPr>
          <p:nvPr/>
        </p:nvSpPr>
        <p:spPr bwMode="auto">
          <a:xfrm>
            <a:off x="632679" y="2590317"/>
            <a:ext cx="3863269" cy="834038"/>
          </a:xfrm>
          <a:custGeom>
            <a:avLst/>
            <a:gdLst/>
            <a:ahLst/>
            <a:cxnLst>
              <a:cxn ang="0">
                <a:pos x="1074" y="0"/>
              </a:cxn>
              <a:cxn ang="0">
                <a:pos x="0" y="0"/>
              </a:cxn>
              <a:cxn ang="0">
                <a:pos x="0" y="250"/>
              </a:cxn>
              <a:cxn ang="0">
                <a:pos x="1074" y="250"/>
              </a:cxn>
              <a:cxn ang="0">
                <a:pos x="1158" y="125"/>
              </a:cxn>
              <a:cxn ang="0">
                <a:pos x="1074" y="0"/>
              </a:cxn>
            </a:cxnLst>
            <a:rect l="0" t="0" r="r" b="b"/>
            <a:pathLst>
              <a:path w="1158" h="250">
                <a:moveTo>
                  <a:pt x="1074" y="0"/>
                </a:moveTo>
                <a:lnTo>
                  <a:pt x="0" y="0"/>
                </a:lnTo>
                <a:lnTo>
                  <a:pt x="0" y="250"/>
                </a:lnTo>
                <a:lnTo>
                  <a:pt x="1074" y="250"/>
                </a:lnTo>
                <a:lnTo>
                  <a:pt x="1158" y="125"/>
                </a:lnTo>
                <a:lnTo>
                  <a:pt x="1074" y="0"/>
                </a:lnTo>
                <a:close/>
              </a:path>
            </a:pathLst>
          </a:custGeom>
          <a:solidFill>
            <a:schemeClr val="accent3"/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îŝḷîḓé-Freeform: Shape 40">
            <a:extLst>
              <a:ext uri="{FF2B5EF4-FFF2-40B4-BE49-F238E27FC236}">
                <a16:creationId xmlns:a16="http://schemas.microsoft.com/office/drawing/2014/main" id="{7FA1332A-3707-4B28-8A36-CDCD65542165}"/>
              </a:ext>
            </a:extLst>
          </p:cNvPr>
          <p:cNvSpPr>
            <a:spLocks/>
          </p:cNvSpPr>
          <p:nvPr/>
        </p:nvSpPr>
        <p:spPr bwMode="auto">
          <a:xfrm>
            <a:off x="632679" y="2590317"/>
            <a:ext cx="1384506" cy="834038"/>
          </a:xfrm>
          <a:custGeom>
            <a:avLst/>
            <a:gdLst/>
            <a:ahLst/>
            <a:cxnLst>
              <a:cxn ang="0">
                <a:pos x="330" y="0"/>
              </a:cxn>
              <a:cxn ang="0">
                <a:pos x="0" y="0"/>
              </a:cxn>
              <a:cxn ang="0">
                <a:pos x="0" y="250"/>
              </a:cxn>
              <a:cxn ang="0">
                <a:pos x="330" y="250"/>
              </a:cxn>
              <a:cxn ang="0">
                <a:pos x="415" y="125"/>
              </a:cxn>
              <a:cxn ang="0">
                <a:pos x="330" y="0"/>
              </a:cxn>
            </a:cxnLst>
            <a:rect l="0" t="0" r="r" b="b"/>
            <a:pathLst>
              <a:path w="415" h="250">
                <a:moveTo>
                  <a:pt x="330" y="0"/>
                </a:moveTo>
                <a:lnTo>
                  <a:pt x="0" y="0"/>
                </a:lnTo>
                <a:lnTo>
                  <a:pt x="0" y="250"/>
                </a:lnTo>
                <a:lnTo>
                  <a:pt x="330" y="250"/>
                </a:lnTo>
                <a:lnTo>
                  <a:pt x="415" y="125"/>
                </a:lnTo>
                <a:lnTo>
                  <a:pt x="33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îŝḷîḓé-Freeform: Shape 41">
            <a:extLst>
              <a:ext uri="{FF2B5EF4-FFF2-40B4-BE49-F238E27FC236}">
                <a16:creationId xmlns:a16="http://schemas.microsoft.com/office/drawing/2014/main" id="{AD94FBB2-BA4C-4769-8E3A-20B7542E525A}"/>
              </a:ext>
            </a:extLst>
          </p:cNvPr>
          <p:cNvSpPr>
            <a:spLocks/>
          </p:cNvSpPr>
          <p:nvPr/>
        </p:nvSpPr>
        <p:spPr bwMode="auto">
          <a:xfrm>
            <a:off x="632679" y="3424355"/>
            <a:ext cx="4553853" cy="837376"/>
          </a:xfrm>
          <a:custGeom>
            <a:avLst/>
            <a:gdLst/>
            <a:ahLst/>
            <a:cxnLst>
              <a:cxn ang="0">
                <a:pos x="1280" y="0"/>
              </a:cxn>
              <a:cxn ang="0">
                <a:pos x="0" y="0"/>
              </a:cxn>
              <a:cxn ang="0">
                <a:pos x="0" y="251"/>
              </a:cxn>
              <a:cxn ang="0">
                <a:pos x="1280" y="251"/>
              </a:cxn>
              <a:cxn ang="0">
                <a:pos x="1365" y="126"/>
              </a:cxn>
              <a:cxn ang="0">
                <a:pos x="1280" y="0"/>
              </a:cxn>
            </a:cxnLst>
            <a:rect l="0" t="0" r="r" b="b"/>
            <a:pathLst>
              <a:path w="1365" h="251">
                <a:moveTo>
                  <a:pt x="1280" y="0"/>
                </a:moveTo>
                <a:lnTo>
                  <a:pt x="0" y="0"/>
                </a:lnTo>
                <a:lnTo>
                  <a:pt x="0" y="251"/>
                </a:lnTo>
                <a:lnTo>
                  <a:pt x="1280" y="251"/>
                </a:lnTo>
                <a:lnTo>
                  <a:pt x="1365" y="126"/>
                </a:lnTo>
                <a:lnTo>
                  <a:pt x="1280" y="0"/>
                </a:lnTo>
                <a:close/>
              </a:path>
            </a:pathLst>
          </a:custGeom>
          <a:solidFill>
            <a:schemeClr val="accent4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îŝḷîḓé-Freeform: Shape 42">
            <a:extLst>
              <a:ext uri="{FF2B5EF4-FFF2-40B4-BE49-F238E27FC236}">
                <a16:creationId xmlns:a16="http://schemas.microsoft.com/office/drawing/2014/main" id="{384EE302-4F89-4A73-A5BC-B4E2EBDC8AC2}"/>
              </a:ext>
            </a:extLst>
          </p:cNvPr>
          <p:cNvSpPr>
            <a:spLocks/>
          </p:cNvSpPr>
          <p:nvPr/>
        </p:nvSpPr>
        <p:spPr bwMode="auto">
          <a:xfrm>
            <a:off x="632679" y="3424355"/>
            <a:ext cx="1384506" cy="837376"/>
          </a:xfrm>
          <a:custGeom>
            <a:avLst/>
            <a:gdLst/>
            <a:ahLst/>
            <a:cxnLst>
              <a:cxn ang="0">
                <a:pos x="330" y="0"/>
              </a:cxn>
              <a:cxn ang="0">
                <a:pos x="0" y="0"/>
              </a:cxn>
              <a:cxn ang="0">
                <a:pos x="0" y="251"/>
              </a:cxn>
              <a:cxn ang="0">
                <a:pos x="330" y="251"/>
              </a:cxn>
              <a:cxn ang="0">
                <a:pos x="415" y="126"/>
              </a:cxn>
              <a:cxn ang="0">
                <a:pos x="330" y="0"/>
              </a:cxn>
            </a:cxnLst>
            <a:rect l="0" t="0" r="r" b="b"/>
            <a:pathLst>
              <a:path w="415" h="251">
                <a:moveTo>
                  <a:pt x="330" y="0"/>
                </a:moveTo>
                <a:lnTo>
                  <a:pt x="0" y="0"/>
                </a:lnTo>
                <a:lnTo>
                  <a:pt x="0" y="251"/>
                </a:lnTo>
                <a:lnTo>
                  <a:pt x="330" y="251"/>
                </a:lnTo>
                <a:lnTo>
                  <a:pt x="415" y="126"/>
                </a:lnTo>
                <a:lnTo>
                  <a:pt x="33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accent4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1" name="Group 43">
            <a:extLst>
              <a:ext uri="{FF2B5EF4-FFF2-40B4-BE49-F238E27FC236}">
                <a16:creationId xmlns:a16="http://schemas.microsoft.com/office/drawing/2014/main" id="{B91ACA52-28F1-42C4-8856-19B5D67F8E67}"/>
              </a:ext>
            </a:extLst>
          </p:cNvPr>
          <p:cNvGrpSpPr/>
          <p:nvPr/>
        </p:nvGrpSpPr>
        <p:grpSpPr>
          <a:xfrm>
            <a:off x="970181" y="1112506"/>
            <a:ext cx="580379" cy="443499"/>
            <a:chOff x="1201738" y="1511300"/>
            <a:chExt cx="168275" cy="1285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îŝḷîḓé-Freeform: Shape 44">
              <a:extLst>
                <a:ext uri="{FF2B5EF4-FFF2-40B4-BE49-F238E27FC236}">
                  <a16:creationId xmlns:a16="http://schemas.microsoft.com/office/drawing/2014/main" id="{867B31FA-3C0B-48C5-9CBC-3855DC97D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0" y="1525588"/>
              <a:ext cx="55563" cy="106363"/>
            </a:xfrm>
            <a:custGeom>
              <a:avLst/>
              <a:gdLst/>
              <a:ahLst/>
              <a:cxnLst>
                <a:cxn ang="0">
                  <a:pos x="30" y="25"/>
                </a:cxn>
                <a:cxn ang="0">
                  <a:pos x="11" y="3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8" y="14"/>
                </a:cxn>
                <a:cxn ang="0">
                  <a:pos x="9" y="20"/>
                </a:cxn>
                <a:cxn ang="0">
                  <a:pos x="4" y="23"/>
                </a:cxn>
                <a:cxn ang="0">
                  <a:pos x="1" y="23"/>
                </a:cxn>
                <a:cxn ang="0">
                  <a:pos x="1" y="63"/>
                </a:cxn>
                <a:cxn ang="0">
                  <a:pos x="23" y="63"/>
                </a:cxn>
                <a:cxn ang="0">
                  <a:pos x="23" y="30"/>
                </a:cxn>
                <a:cxn ang="0">
                  <a:pos x="28" y="30"/>
                </a:cxn>
                <a:cxn ang="0">
                  <a:pos x="30" y="25"/>
                </a:cxn>
              </a:cxnLst>
              <a:rect l="0" t="0" r="r" b="b"/>
              <a:pathLst>
                <a:path w="33" h="63">
                  <a:moveTo>
                    <a:pt x="30" y="25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8" y="0"/>
                    <a:pt x="5" y="0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7"/>
                    <a:pt x="10" y="19"/>
                    <a:pt x="9" y="20"/>
                  </a:cubicBezTo>
                  <a:cubicBezTo>
                    <a:pt x="9" y="21"/>
                    <a:pt x="8" y="23"/>
                    <a:pt x="4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30"/>
                    <a:pt x="33" y="28"/>
                    <a:pt x="30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ŝḷîḓé-Freeform: Shape 45">
              <a:extLst>
                <a:ext uri="{FF2B5EF4-FFF2-40B4-BE49-F238E27FC236}">
                  <a16:creationId xmlns:a16="http://schemas.microsoft.com/office/drawing/2014/main" id="{FA053817-DB97-4D74-80DC-0444C91A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1525588"/>
              <a:ext cx="55563" cy="106363"/>
            </a:xfrm>
            <a:custGeom>
              <a:avLst/>
              <a:gdLst/>
              <a:ahLst/>
              <a:cxnLst>
                <a:cxn ang="0">
                  <a:pos x="32" y="63"/>
                </a:cxn>
                <a:cxn ang="0">
                  <a:pos x="32" y="23"/>
                </a:cxn>
                <a:cxn ang="0">
                  <a:pos x="29" y="23"/>
                </a:cxn>
                <a:cxn ang="0">
                  <a:pos x="23" y="20"/>
                </a:cxn>
                <a:cxn ang="0">
                  <a:pos x="25" y="14"/>
                </a:cxn>
                <a:cxn ang="0">
                  <a:pos x="33" y="5"/>
                </a:cxn>
                <a:cxn ang="0">
                  <a:pos x="31" y="3"/>
                </a:cxn>
                <a:cxn ang="0">
                  <a:pos x="22" y="3"/>
                </a:cxn>
                <a:cxn ang="0">
                  <a:pos x="3" y="25"/>
                </a:cxn>
                <a:cxn ang="0">
                  <a:pos x="5" y="30"/>
                </a:cxn>
                <a:cxn ang="0">
                  <a:pos x="10" y="30"/>
                </a:cxn>
                <a:cxn ang="0">
                  <a:pos x="10" y="63"/>
                </a:cxn>
                <a:cxn ang="0">
                  <a:pos x="32" y="63"/>
                </a:cxn>
              </a:cxnLst>
              <a:rect l="0" t="0" r="r" b="b"/>
              <a:pathLst>
                <a:path w="33" h="63">
                  <a:moveTo>
                    <a:pt x="32" y="63"/>
                  </a:moveTo>
                  <a:cubicBezTo>
                    <a:pt x="32" y="23"/>
                    <a:pt x="32" y="23"/>
                    <a:pt x="32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5" y="23"/>
                    <a:pt x="24" y="21"/>
                    <a:pt x="23" y="20"/>
                  </a:cubicBezTo>
                  <a:cubicBezTo>
                    <a:pt x="23" y="19"/>
                    <a:pt x="23" y="17"/>
                    <a:pt x="25" y="1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0"/>
                    <a:pt x="25" y="0"/>
                    <a:pt x="22" y="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8"/>
                    <a:pt x="1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63"/>
                    <a:pt x="10" y="63"/>
                    <a:pt x="10" y="63"/>
                  </a:cubicBezTo>
                  <a:lnTo>
                    <a:pt x="32" y="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ŝḷîḓé-Freeform: Shape 46">
              <a:extLst>
                <a:ext uri="{FF2B5EF4-FFF2-40B4-BE49-F238E27FC236}">
                  <a16:creationId xmlns:a16="http://schemas.microsoft.com/office/drawing/2014/main" id="{5861330E-407F-4B72-9EC1-B26FBB930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1425" y="1511300"/>
              <a:ext cx="88900" cy="128588"/>
            </a:xfrm>
            <a:custGeom>
              <a:avLst/>
              <a:gdLst/>
              <a:ahLst/>
              <a:cxnLst>
                <a:cxn ang="0">
                  <a:pos x="43" y="77"/>
                </a:cxn>
                <a:cxn ang="0">
                  <a:pos x="43" y="30"/>
                </a:cxn>
                <a:cxn ang="0">
                  <a:pos x="48" y="30"/>
                </a:cxn>
                <a:cxn ang="0">
                  <a:pos x="50" y="25"/>
                </a:cxn>
                <a:cxn ang="0">
                  <a:pos x="31" y="2"/>
                </a:cxn>
                <a:cxn ang="0">
                  <a:pos x="26" y="0"/>
                </a:cxn>
                <a:cxn ang="0">
                  <a:pos x="22" y="2"/>
                </a:cxn>
                <a:cxn ang="0">
                  <a:pos x="3" y="25"/>
                </a:cxn>
                <a:cxn ang="0">
                  <a:pos x="5" y="30"/>
                </a:cxn>
                <a:cxn ang="0">
                  <a:pos x="10" y="30"/>
                </a:cxn>
                <a:cxn ang="0">
                  <a:pos x="10" y="77"/>
                </a:cxn>
                <a:cxn ang="0">
                  <a:pos x="43" y="77"/>
                </a:cxn>
              </a:cxnLst>
              <a:rect l="0" t="0" r="r" b="b"/>
              <a:pathLst>
                <a:path w="53" h="77">
                  <a:moveTo>
                    <a:pt x="43" y="77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2" y="30"/>
                    <a:pt x="53" y="27"/>
                    <a:pt x="50" y="25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25" y="0"/>
                    <a:pt x="23" y="1"/>
                    <a:pt x="22" y="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1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77"/>
                    <a:pt x="10" y="77"/>
                    <a:pt x="10" y="77"/>
                  </a:cubicBezTo>
                  <a:lnTo>
                    <a:pt x="43" y="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" name="Group 47">
            <a:extLst>
              <a:ext uri="{FF2B5EF4-FFF2-40B4-BE49-F238E27FC236}">
                <a16:creationId xmlns:a16="http://schemas.microsoft.com/office/drawing/2014/main" id="{7E07922B-4D7D-41EA-A10A-750F371260C4}"/>
              </a:ext>
            </a:extLst>
          </p:cNvPr>
          <p:cNvGrpSpPr/>
          <p:nvPr/>
        </p:nvGrpSpPr>
        <p:grpSpPr>
          <a:xfrm>
            <a:off x="991390" y="1948017"/>
            <a:ext cx="537968" cy="447227"/>
            <a:chOff x="1219200" y="1962150"/>
            <a:chExt cx="131763" cy="1095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1" name="îŝḷîḓé-Freeform: Shape 48">
              <a:extLst>
                <a:ext uri="{FF2B5EF4-FFF2-40B4-BE49-F238E27FC236}">
                  <a16:creationId xmlns:a16="http://schemas.microsoft.com/office/drawing/2014/main" id="{BE09C197-C8AB-4EE2-86C7-9A0313E82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550" y="1992313"/>
              <a:ext cx="125413" cy="7937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26" y="20"/>
                </a:cxn>
                <a:cxn ang="0">
                  <a:pos x="56" y="24"/>
                </a:cxn>
                <a:cxn ang="0">
                  <a:pos x="79" y="0"/>
                </a:cxn>
                <a:cxn ang="0">
                  <a:pos x="79" y="50"/>
                </a:cxn>
                <a:cxn ang="0">
                  <a:pos x="0" y="50"/>
                </a:cxn>
              </a:cxnLst>
              <a:rect l="0" t="0" r="r" b="b"/>
              <a:pathLst>
                <a:path w="79" h="50">
                  <a:moveTo>
                    <a:pt x="0" y="50"/>
                  </a:moveTo>
                  <a:lnTo>
                    <a:pt x="26" y="20"/>
                  </a:lnTo>
                  <a:lnTo>
                    <a:pt x="56" y="24"/>
                  </a:lnTo>
                  <a:lnTo>
                    <a:pt x="79" y="0"/>
                  </a:lnTo>
                  <a:lnTo>
                    <a:pt x="79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ŝḷîḓé-Freeform: Shape 80">
              <a:extLst>
                <a:ext uri="{FF2B5EF4-FFF2-40B4-BE49-F238E27FC236}">
                  <a16:creationId xmlns:a16="http://schemas.microsoft.com/office/drawing/2014/main" id="{E2E2B1B0-D952-4ECA-B804-5F818FECA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0" y="1962150"/>
              <a:ext cx="131763" cy="109538"/>
            </a:xfrm>
            <a:custGeom>
              <a:avLst/>
              <a:gdLst/>
              <a:ahLst/>
              <a:cxnLst>
                <a:cxn ang="0">
                  <a:pos x="83" y="17"/>
                </a:cxn>
                <a:cxn ang="0">
                  <a:pos x="83" y="0"/>
                </a:cxn>
                <a:cxn ang="0">
                  <a:pos x="67" y="1"/>
                </a:cxn>
                <a:cxn ang="0">
                  <a:pos x="72" y="5"/>
                </a:cxn>
                <a:cxn ang="0">
                  <a:pos x="55" y="28"/>
                </a:cxn>
                <a:cxn ang="0">
                  <a:pos x="25" y="22"/>
                </a:cxn>
                <a:cxn ang="0">
                  <a:pos x="0" y="69"/>
                </a:cxn>
                <a:cxn ang="0">
                  <a:pos x="28" y="33"/>
                </a:cxn>
                <a:cxn ang="0">
                  <a:pos x="58" y="38"/>
                </a:cxn>
                <a:cxn ang="0">
                  <a:pos x="79" y="12"/>
                </a:cxn>
                <a:cxn ang="0">
                  <a:pos x="83" y="17"/>
                </a:cxn>
              </a:cxnLst>
              <a:rect l="0" t="0" r="r" b="b"/>
              <a:pathLst>
                <a:path w="83" h="69">
                  <a:moveTo>
                    <a:pt x="83" y="17"/>
                  </a:moveTo>
                  <a:lnTo>
                    <a:pt x="83" y="0"/>
                  </a:lnTo>
                  <a:lnTo>
                    <a:pt x="67" y="1"/>
                  </a:lnTo>
                  <a:lnTo>
                    <a:pt x="72" y="5"/>
                  </a:lnTo>
                  <a:lnTo>
                    <a:pt x="55" y="28"/>
                  </a:lnTo>
                  <a:lnTo>
                    <a:pt x="25" y="22"/>
                  </a:lnTo>
                  <a:lnTo>
                    <a:pt x="0" y="69"/>
                  </a:lnTo>
                  <a:lnTo>
                    <a:pt x="28" y="33"/>
                  </a:lnTo>
                  <a:lnTo>
                    <a:pt x="58" y="38"/>
                  </a:lnTo>
                  <a:lnTo>
                    <a:pt x="79" y="12"/>
                  </a:lnTo>
                  <a:lnTo>
                    <a:pt x="83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3" name="Group 81">
            <a:extLst>
              <a:ext uri="{FF2B5EF4-FFF2-40B4-BE49-F238E27FC236}">
                <a16:creationId xmlns:a16="http://schemas.microsoft.com/office/drawing/2014/main" id="{FAEC289C-63E6-401A-8430-5345908BF54E}"/>
              </a:ext>
            </a:extLst>
          </p:cNvPr>
          <p:cNvGrpSpPr/>
          <p:nvPr/>
        </p:nvGrpSpPr>
        <p:grpSpPr>
          <a:xfrm>
            <a:off x="1012910" y="2752799"/>
            <a:ext cx="494931" cy="509071"/>
            <a:chOff x="1230313" y="2405063"/>
            <a:chExt cx="111125" cy="114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8" name="îŝḷîḓé-Freeform: Shape 82">
              <a:extLst>
                <a:ext uri="{FF2B5EF4-FFF2-40B4-BE49-F238E27FC236}">
                  <a16:creationId xmlns:a16="http://schemas.microsoft.com/office/drawing/2014/main" id="{635BC15B-5D0A-4394-9902-22521330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313" y="2411413"/>
              <a:ext cx="103188" cy="107950"/>
            </a:xfrm>
            <a:custGeom>
              <a:avLst/>
              <a:gdLst/>
              <a:ahLst/>
              <a:cxnLst>
                <a:cxn ang="0">
                  <a:pos x="32" y="33"/>
                </a:cxn>
                <a:cxn ang="0">
                  <a:pos x="32" y="0"/>
                </a:cxn>
                <a:cxn ang="0">
                  <a:pos x="0" y="33"/>
                </a:cxn>
                <a:cxn ang="0">
                  <a:pos x="32" y="65"/>
                </a:cxn>
                <a:cxn ang="0">
                  <a:pos x="62" y="45"/>
                </a:cxn>
                <a:cxn ang="0">
                  <a:pos x="32" y="33"/>
                </a:cxn>
              </a:cxnLst>
              <a:rect l="0" t="0" r="r" b="b"/>
              <a:pathLst>
                <a:path w="62" h="65">
                  <a:moveTo>
                    <a:pt x="32" y="33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45" y="65"/>
                    <a:pt x="57" y="56"/>
                    <a:pt x="62" y="45"/>
                  </a:cubicBezTo>
                  <a:lnTo>
                    <a:pt x="32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ŝḷîḓé-Freeform: Shape 83">
              <a:extLst>
                <a:ext uri="{FF2B5EF4-FFF2-40B4-BE49-F238E27FC236}">
                  <a16:creationId xmlns:a16="http://schemas.microsoft.com/office/drawing/2014/main" id="{472613AF-9F69-4B92-ABCB-CC2836949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875" y="2419350"/>
              <a:ext cx="55563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6"/>
                </a:cxn>
                <a:cxn ang="0">
                  <a:pos x="32" y="38"/>
                </a:cxn>
                <a:cxn ang="0">
                  <a:pos x="33" y="28"/>
                </a:cxn>
                <a:cxn ang="0">
                  <a:pos x="20" y="0"/>
                </a:cxn>
              </a:cxnLst>
              <a:rect l="0" t="0" r="r" b="b"/>
              <a:pathLst>
                <a:path w="33" h="38">
                  <a:moveTo>
                    <a:pt x="2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5"/>
                    <a:pt x="33" y="31"/>
                    <a:pt x="33" y="28"/>
                  </a:cubicBezTo>
                  <a:cubicBezTo>
                    <a:pt x="33" y="16"/>
                    <a:pt x="28" y="7"/>
                    <a:pt x="2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ḷîḓé-Freeform: Shape 84">
              <a:extLst>
                <a:ext uri="{FF2B5EF4-FFF2-40B4-BE49-F238E27FC236}">
                  <a16:creationId xmlns:a16="http://schemas.microsoft.com/office/drawing/2014/main" id="{99C4053F-19E1-443A-A3C8-452D2A30D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875" y="2405063"/>
              <a:ext cx="31750" cy="50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"/>
                </a:cxn>
                <a:cxn ang="0">
                  <a:pos x="19" y="6"/>
                </a:cxn>
                <a:cxn ang="0">
                  <a:pos x="0" y="0"/>
                </a:cxn>
              </a:cxnLst>
              <a:rect l="0" t="0" r="r" b="b"/>
              <a:pathLst>
                <a:path w="19" h="3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3" y="2"/>
                    <a:pt x="7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" name="Group 85">
            <a:extLst>
              <a:ext uri="{FF2B5EF4-FFF2-40B4-BE49-F238E27FC236}">
                <a16:creationId xmlns:a16="http://schemas.microsoft.com/office/drawing/2014/main" id="{BAC5697F-BCBD-4395-843D-84FE903BD855}"/>
              </a:ext>
            </a:extLst>
          </p:cNvPr>
          <p:cNvGrpSpPr/>
          <p:nvPr/>
        </p:nvGrpSpPr>
        <p:grpSpPr>
          <a:xfrm>
            <a:off x="1007531" y="3586780"/>
            <a:ext cx="505691" cy="512528"/>
            <a:chOff x="1227138" y="2852738"/>
            <a:chExt cx="117475" cy="11906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6" name="îŝḷîḓé-Freeform: Shape 86">
              <a:extLst>
                <a:ext uri="{FF2B5EF4-FFF2-40B4-BE49-F238E27FC236}">
                  <a16:creationId xmlns:a16="http://schemas.microsoft.com/office/drawing/2014/main" id="{D636E4F0-6DA0-43E9-B180-81E6E5573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138" y="2852738"/>
              <a:ext cx="117475" cy="119063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6"/>
                </a:cxn>
                <a:cxn ang="0">
                  <a:pos x="35" y="71"/>
                </a:cxn>
                <a:cxn ang="0">
                  <a:pos x="71" y="36"/>
                </a:cxn>
                <a:cxn ang="0">
                  <a:pos x="35" y="0"/>
                </a:cxn>
                <a:cxn ang="0">
                  <a:pos x="40" y="67"/>
                </a:cxn>
                <a:cxn ang="0">
                  <a:pos x="35" y="63"/>
                </a:cxn>
                <a:cxn ang="0">
                  <a:pos x="31" y="67"/>
                </a:cxn>
                <a:cxn ang="0">
                  <a:pos x="4" y="40"/>
                </a:cxn>
                <a:cxn ang="0">
                  <a:pos x="8" y="36"/>
                </a:cxn>
                <a:cxn ang="0">
                  <a:pos x="4" y="31"/>
                </a:cxn>
                <a:cxn ang="0">
                  <a:pos x="31" y="4"/>
                </a:cxn>
                <a:cxn ang="0">
                  <a:pos x="35" y="9"/>
                </a:cxn>
                <a:cxn ang="0">
                  <a:pos x="40" y="4"/>
                </a:cxn>
                <a:cxn ang="0">
                  <a:pos x="67" y="31"/>
                </a:cxn>
                <a:cxn ang="0">
                  <a:pos x="62" y="36"/>
                </a:cxn>
                <a:cxn ang="0">
                  <a:pos x="67" y="40"/>
                </a:cxn>
                <a:cxn ang="0">
                  <a:pos x="40" y="67"/>
                </a:cxn>
              </a:cxnLst>
              <a:rect l="0" t="0" r="r" b="b"/>
              <a:pathLst>
                <a:path w="71" h="71">
                  <a:moveTo>
                    <a:pt x="35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5"/>
                    <a:pt x="16" y="71"/>
                    <a:pt x="35" y="71"/>
                  </a:cubicBezTo>
                  <a:cubicBezTo>
                    <a:pt x="55" y="71"/>
                    <a:pt x="71" y="55"/>
                    <a:pt x="71" y="36"/>
                  </a:cubicBezTo>
                  <a:cubicBezTo>
                    <a:pt x="71" y="16"/>
                    <a:pt x="55" y="0"/>
                    <a:pt x="35" y="0"/>
                  </a:cubicBezTo>
                  <a:close/>
                  <a:moveTo>
                    <a:pt x="40" y="67"/>
                  </a:moveTo>
                  <a:cubicBezTo>
                    <a:pt x="40" y="65"/>
                    <a:pt x="38" y="63"/>
                    <a:pt x="35" y="63"/>
                  </a:cubicBezTo>
                  <a:cubicBezTo>
                    <a:pt x="33" y="63"/>
                    <a:pt x="31" y="65"/>
                    <a:pt x="31" y="67"/>
                  </a:cubicBezTo>
                  <a:cubicBezTo>
                    <a:pt x="17" y="65"/>
                    <a:pt x="6" y="54"/>
                    <a:pt x="4" y="40"/>
                  </a:cubicBezTo>
                  <a:cubicBezTo>
                    <a:pt x="6" y="40"/>
                    <a:pt x="8" y="38"/>
                    <a:pt x="8" y="36"/>
                  </a:cubicBezTo>
                  <a:cubicBezTo>
                    <a:pt x="8" y="33"/>
                    <a:pt x="6" y="31"/>
                    <a:pt x="4" y="31"/>
                  </a:cubicBezTo>
                  <a:cubicBezTo>
                    <a:pt x="6" y="17"/>
                    <a:pt x="17" y="6"/>
                    <a:pt x="31" y="4"/>
                  </a:cubicBezTo>
                  <a:cubicBezTo>
                    <a:pt x="31" y="7"/>
                    <a:pt x="33" y="9"/>
                    <a:pt x="35" y="9"/>
                  </a:cubicBezTo>
                  <a:cubicBezTo>
                    <a:pt x="38" y="9"/>
                    <a:pt x="40" y="7"/>
                    <a:pt x="40" y="4"/>
                  </a:cubicBezTo>
                  <a:cubicBezTo>
                    <a:pt x="54" y="6"/>
                    <a:pt x="65" y="17"/>
                    <a:pt x="67" y="31"/>
                  </a:cubicBezTo>
                  <a:cubicBezTo>
                    <a:pt x="64" y="31"/>
                    <a:pt x="62" y="33"/>
                    <a:pt x="62" y="36"/>
                  </a:cubicBezTo>
                  <a:cubicBezTo>
                    <a:pt x="62" y="38"/>
                    <a:pt x="64" y="40"/>
                    <a:pt x="67" y="40"/>
                  </a:cubicBezTo>
                  <a:cubicBezTo>
                    <a:pt x="65" y="54"/>
                    <a:pt x="54" y="65"/>
                    <a:pt x="40" y="6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ŝḷîḓé-Freeform: Shape 87">
              <a:extLst>
                <a:ext uri="{FF2B5EF4-FFF2-40B4-BE49-F238E27FC236}">
                  <a16:creationId xmlns:a16="http://schemas.microsoft.com/office/drawing/2014/main" id="{36E4E08F-99EC-4C5A-9C04-9324DED16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113" y="2873375"/>
              <a:ext cx="38100" cy="42863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27"/>
                </a:cxn>
                <a:cxn ang="0">
                  <a:pos x="24" y="27"/>
                </a:cxn>
                <a:cxn ang="0">
                  <a:pos x="24" y="22"/>
                </a:cxn>
                <a:cxn ang="0">
                  <a:pos x="6" y="22"/>
                </a:cxn>
              </a:cxnLst>
              <a:rect l="0" t="0" r="r" b="b"/>
              <a:pathLst>
                <a:path w="24" h="27">
                  <a:moveTo>
                    <a:pt x="6" y="2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24" y="27"/>
                  </a:lnTo>
                  <a:lnTo>
                    <a:pt x="2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" name="îŝḷîḓé-TextBox 88">
            <a:extLst>
              <a:ext uri="{FF2B5EF4-FFF2-40B4-BE49-F238E27FC236}">
                <a16:creationId xmlns:a16="http://schemas.microsoft.com/office/drawing/2014/main" id="{C9E1B655-AC18-46FF-BDEB-7870705A0EB1}"/>
              </a:ext>
            </a:extLst>
          </p:cNvPr>
          <p:cNvSpPr txBox="1"/>
          <p:nvPr/>
        </p:nvSpPr>
        <p:spPr>
          <a:xfrm>
            <a:off x="2020902" y="1098788"/>
            <a:ext cx="706752" cy="470931"/>
          </a:xfrm>
          <a:prstGeom prst="rect">
            <a:avLst/>
          </a:prstGeom>
          <a:noFill/>
        </p:spPr>
        <p:txBody>
          <a:bodyPr wrap="none" anchor="ctr" anchorCtr="1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16" name="îŝḷîḓé-TextBox 89">
            <a:extLst>
              <a:ext uri="{FF2B5EF4-FFF2-40B4-BE49-F238E27FC236}">
                <a16:creationId xmlns:a16="http://schemas.microsoft.com/office/drawing/2014/main" id="{5A51163C-9727-4F81-AC12-BD400AB983C1}"/>
              </a:ext>
            </a:extLst>
          </p:cNvPr>
          <p:cNvSpPr txBox="1"/>
          <p:nvPr/>
        </p:nvSpPr>
        <p:spPr>
          <a:xfrm>
            <a:off x="2020902" y="1936164"/>
            <a:ext cx="706752" cy="470931"/>
          </a:xfrm>
          <a:prstGeom prst="rect">
            <a:avLst/>
          </a:prstGeom>
          <a:noFill/>
        </p:spPr>
        <p:txBody>
          <a:bodyPr wrap="none" anchor="ctr" anchorCtr="1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15%</a:t>
            </a:r>
          </a:p>
        </p:txBody>
      </p:sp>
      <p:sp>
        <p:nvSpPr>
          <p:cNvPr id="17" name="îŝḷîḓé-TextBox 90">
            <a:extLst>
              <a:ext uri="{FF2B5EF4-FFF2-40B4-BE49-F238E27FC236}">
                <a16:creationId xmlns:a16="http://schemas.microsoft.com/office/drawing/2014/main" id="{4D25AEB7-859E-400B-AFED-6519121C6A7D}"/>
              </a:ext>
            </a:extLst>
          </p:cNvPr>
          <p:cNvSpPr txBox="1"/>
          <p:nvPr/>
        </p:nvSpPr>
        <p:spPr>
          <a:xfrm>
            <a:off x="2020902" y="2771869"/>
            <a:ext cx="706752" cy="470931"/>
          </a:xfrm>
          <a:prstGeom prst="rect">
            <a:avLst/>
          </a:prstGeom>
          <a:noFill/>
        </p:spPr>
        <p:txBody>
          <a:bodyPr wrap="none" anchor="ctr" anchorCtr="1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18" name="îŝḷîḓé-TextBox 91">
            <a:extLst>
              <a:ext uri="{FF2B5EF4-FFF2-40B4-BE49-F238E27FC236}">
                <a16:creationId xmlns:a16="http://schemas.microsoft.com/office/drawing/2014/main" id="{31063C2A-DF37-4679-860C-C6579D804BE5}"/>
              </a:ext>
            </a:extLst>
          </p:cNvPr>
          <p:cNvSpPr txBox="1"/>
          <p:nvPr/>
        </p:nvSpPr>
        <p:spPr>
          <a:xfrm>
            <a:off x="2020902" y="3607577"/>
            <a:ext cx="706752" cy="470931"/>
          </a:xfrm>
          <a:prstGeom prst="rect">
            <a:avLst/>
          </a:prstGeom>
          <a:noFill/>
        </p:spPr>
        <p:txBody>
          <a:bodyPr wrap="none" anchor="ctr" anchorCtr="1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45%</a:t>
            </a: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91CEDFFB-6FF3-4CD5-8927-726144E9A9B3}"/>
              </a:ext>
            </a:extLst>
          </p:cNvPr>
          <p:cNvGrpSpPr/>
          <p:nvPr/>
        </p:nvGrpSpPr>
        <p:grpSpPr>
          <a:xfrm>
            <a:off x="8412766" y="1074973"/>
            <a:ext cx="98556" cy="3027349"/>
            <a:chOff x="11217020" y="1589315"/>
            <a:chExt cx="131408" cy="4036465"/>
          </a:xfrm>
        </p:grpSpPr>
        <p:sp>
          <p:nvSpPr>
            <p:cNvPr id="32" name="îŝḷîḓé-Rectangle: Rounded Corners 92">
              <a:extLst>
                <a:ext uri="{FF2B5EF4-FFF2-40B4-BE49-F238E27FC236}">
                  <a16:creationId xmlns:a16="http://schemas.microsoft.com/office/drawing/2014/main" id="{6EFB26AB-BFC2-4614-9A2C-0E2C07292AE2}"/>
                </a:ext>
              </a:extLst>
            </p:cNvPr>
            <p:cNvSpPr/>
            <p:nvPr/>
          </p:nvSpPr>
          <p:spPr>
            <a:xfrm>
              <a:off x="11217020" y="1589315"/>
              <a:ext cx="131408" cy="69141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ŝḷîḓé-Rectangle: Rounded Corners 94">
              <a:extLst>
                <a:ext uri="{FF2B5EF4-FFF2-40B4-BE49-F238E27FC236}">
                  <a16:creationId xmlns:a16="http://schemas.microsoft.com/office/drawing/2014/main" id="{70E151A0-4D24-4113-85AC-BC571C3C7AFC}"/>
                </a:ext>
              </a:extLst>
            </p:cNvPr>
            <p:cNvSpPr/>
            <p:nvPr/>
          </p:nvSpPr>
          <p:spPr>
            <a:xfrm>
              <a:off x="11217020" y="2704332"/>
              <a:ext cx="131408" cy="69141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ŝḷîḓé-Rectangle: Rounded Corners 96">
              <a:extLst>
                <a:ext uri="{FF2B5EF4-FFF2-40B4-BE49-F238E27FC236}">
                  <a16:creationId xmlns:a16="http://schemas.microsoft.com/office/drawing/2014/main" id="{F720420E-AEE8-46C8-B532-2EEAA318A324}"/>
                </a:ext>
              </a:extLst>
            </p:cNvPr>
            <p:cNvSpPr/>
            <p:nvPr/>
          </p:nvSpPr>
          <p:spPr>
            <a:xfrm>
              <a:off x="11217020" y="3819349"/>
              <a:ext cx="131408" cy="69141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ŝḷîḓé-Rectangle: Rounded Corners 98">
              <a:extLst>
                <a:ext uri="{FF2B5EF4-FFF2-40B4-BE49-F238E27FC236}">
                  <a16:creationId xmlns:a16="http://schemas.microsoft.com/office/drawing/2014/main" id="{D2DE4828-9746-4653-BCFE-420C4FE176BC}"/>
                </a:ext>
              </a:extLst>
            </p:cNvPr>
            <p:cNvSpPr/>
            <p:nvPr/>
          </p:nvSpPr>
          <p:spPr>
            <a:xfrm>
              <a:off x="11217020" y="4934367"/>
              <a:ext cx="131408" cy="6914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0" name="Group 8">
            <a:extLst>
              <a:ext uri="{FF2B5EF4-FFF2-40B4-BE49-F238E27FC236}">
                <a16:creationId xmlns:a16="http://schemas.microsoft.com/office/drawing/2014/main" id="{E5759A63-1A0B-4B79-9DE5-90163B512645}"/>
              </a:ext>
            </a:extLst>
          </p:cNvPr>
          <p:cNvGrpSpPr/>
          <p:nvPr/>
        </p:nvGrpSpPr>
        <p:grpSpPr>
          <a:xfrm>
            <a:off x="5341886" y="1023894"/>
            <a:ext cx="3622602" cy="649603"/>
            <a:chOff x="8508268" y="1521209"/>
            <a:chExt cx="2590824" cy="866137"/>
          </a:xfrm>
        </p:grpSpPr>
        <p:sp>
          <p:nvSpPr>
            <p:cNvPr id="30" name="îŝḷîḓé-TextBox 57">
              <a:extLst>
                <a:ext uri="{FF2B5EF4-FFF2-40B4-BE49-F238E27FC236}">
                  <a16:creationId xmlns:a16="http://schemas.microsoft.com/office/drawing/2014/main" id="{E51FFF8B-6C9A-4E7F-808C-B3C16C923CD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08268" y="1521209"/>
              <a:ext cx="2196244" cy="309958"/>
            </a:xfrm>
            <a:prstGeom prst="rect">
              <a:avLst/>
            </a:prstGeom>
            <a:noFill/>
          </p:spPr>
          <p:txBody>
            <a:bodyPr wrap="none" lIns="0" tIns="0" rIns="432000" bIns="0" anchor="ctr" anchorCtr="0">
              <a:normAutofit/>
            </a:bodyPr>
            <a:lstStyle/>
            <a:p>
              <a:pPr algn="r" latinLnBrk="0"/>
              <a:r>
                <a:rPr lang="zh-CN" altLang="en-US" sz="1400" dirty="0">
                  <a:solidFill>
                    <a:schemeClr val="accent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31" name="îŝḷîḓé-TextBox 58">
              <a:extLst>
                <a:ext uri="{FF2B5EF4-FFF2-40B4-BE49-F238E27FC236}">
                  <a16:creationId xmlns:a16="http://schemas.microsoft.com/office/drawing/2014/main" id="{104007B9-3912-4CBB-AFE4-52533B0A61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902848" y="1831168"/>
              <a:ext cx="2196244" cy="556178"/>
            </a:xfrm>
            <a:prstGeom prst="rect">
              <a:avLst/>
            </a:prstGeom>
            <a:noFill/>
          </p:spPr>
          <p:txBody>
            <a:bodyPr wrap="square" lIns="0" tIns="0" rIns="432000" bIns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21" name="Group 7">
            <a:extLst>
              <a:ext uri="{FF2B5EF4-FFF2-40B4-BE49-F238E27FC236}">
                <a16:creationId xmlns:a16="http://schemas.microsoft.com/office/drawing/2014/main" id="{8B344E6F-0A45-4624-9624-E648150F6612}"/>
              </a:ext>
            </a:extLst>
          </p:cNvPr>
          <p:cNvGrpSpPr/>
          <p:nvPr/>
        </p:nvGrpSpPr>
        <p:grpSpPr>
          <a:xfrm>
            <a:off x="5341886" y="1860987"/>
            <a:ext cx="3622602" cy="649603"/>
            <a:chOff x="8508268" y="2637333"/>
            <a:chExt cx="2590824" cy="866137"/>
          </a:xfrm>
        </p:grpSpPr>
        <p:sp>
          <p:nvSpPr>
            <p:cNvPr id="28" name="îŝḷîḓé-TextBox 59">
              <a:extLst>
                <a:ext uri="{FF2B5EF4-FFF2-40B4-BE49-F238E27FC236}">
                  <a16:creationId xmlns:a16="http://schemas.microsoft.com/office/drawing/2014/main" id="{FAEF0CF5-7CD2-48A6-95A3-2B98E28FF0B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08268" y="2637333"/>
              <a:ext cx="2196244" cy="309958"/>
            </a:xfrm>
            <a:prstGeom prst="rect">
              <a:avLst/>
            </a:prstGeom>
            <a:noFill/>
          </p:spPr>
          <p:txBody>
            <a:bodyPr wrap="none" lIns="0" tIns="0" rIns="432000" bIns="0" anchor="ctr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9" name="îŝḷîḓé-TextBox 60">
              <a:extLst>
                <a:ext uri="{FF2B5EF4-FFF2-40B4-BE49-F238E27FC236}">
                  <a16:creationId xmlns:a16="http://schemas.microsoft.com/office/drawing/2014/main" id="{D37E6E70-70CF-4D15-A10A-BCF9175DB59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902848" y="2947292"/>
              <a:ext cx="2196244" cy="556178"/>
            </a:xfrm>
            <a:prstGeom prst="rect">
              <a:avLst/>
            </a:prstGeom>
            <a:noFill/>
          </p:spPr>
          <p:txBody>
            <a:bodyPr wrap="square" lIns="0" tIns="0" rIns="432000" bIns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22" name="Group 6">
            <a:extLst>
              <a:ext uri="{FF2B5EF4-FFF2-40B4-BE49-F238E27FC236}">
                <a16:creationId xmlns:a16="http://schemas.microsoft.com/office/drawing/2014/main" id="{63BAE7E9-3223-4930-8597-4ED533B4EC19}"/>
              </a:ext>
            </a:extLst>
          </p:cNvPr>
          <p:cNvGrpSpPr/>
          <p:nvPr/>
        </p:nvGrpSpPr>
        <p:grpSpPr>
          <a:xfrm>
            <a:off x="5341886" y="2697597"/>
            <a:ext cx="3622602" cy="649603"/>
            <a:chOff x="8508268" y="3752813"/>
            <a:chExt cx="2590824" cy="866137"/>
          </a:xfrm>
        </p:grpSpPr>
        <p:sp>
          <p:nvSpPr>
            <p:cNvPr id="26" name="îŝḷîḓé-TextBox 62">
              <a:extLst>
                <a:ext uri="{FF2B5EF4-FFF2-40B4-BE49-F238E27FC236}">
                  <a16:creationId xmlns:a16="http://schemas.microsoft.com/office/drawing/2014/main" id="{54E82CA2-38F7-45EF-ADFB-65715CE2C2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08268" y="3752813"/>
              <a:ext cx="2196244" cy="309958"/>
            </a:xfrm>
            <a:prstGeom prst="rect">
              <a:avLst/>
            </a:prstGeom>
            <a:noFill/>
          </p:spPr>
          <p:txBody>
            <a:bodyPr wrap="none" lIns="0" tIns="0" rIns="432000" bIns="0" anchor="ctr" anchorCtr="0">
              <a:normAutofit/>
            </a:bodyPr>
            <a:lstStyle/>
            <a:p>
              <a:pPr algn="r" latinLnBrk="0"/>
              <a:r>
                <a:rPr lang="zh-CN" altLang="en-US" sz="1400" dirty="0">
                  <a:solidFill>
                    <a:schemeClr val="accent3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7" name="îŝḷîḓé-TextBox 63">
              <a:extLst>
                <a:ext uri="{FF2B5EF4-FFF2-40B4-BE49-F238E27FC236}">
                  <a16:creationId xmlns:a16="http://schemas.microsoft.com/office/drawing/2014/main" id="{43654147-029C-4CA2-91B9-F14A30C024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902848" y="4062772"/>
              <a:ext cx="2196244" cy="556178"/>
            </a:xfrm>
            <a:prstGeom prst="rect">
              <a:avLst/>
            </a:prstGeom>
            <a:noFill/>
          </p:spPr>
          <p:txBody>
            <a:bodyPr wrap="square" lIns="0" tIns="0" rIns="432000" bIns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A9C6F5A3-68C3-46BD-9B55-665AB8B889C1}"/>
              </a:ext>
            </a:extLst>
          </p:cNvPr>
          <p:cNvGrpSpPr/>
          <p:nvPr/>
        </p:nvGrpSpPr>
        <p:grpSpPr>
          <a:xfrm>
            <a:off x="5341886" y="3559381"/>
            <a:ext cx="3622602" cy="649603"/>
            <a:chOff x="8508268" y="4901858"/>
            <a:chExt cx="2590824" cy="866137"/>
          </a:xfrm>
        </p:grpSpPr>
        <p:sp>
          <p:nvSpPr>
            <p:cNvPr id="24" name="iS1ide-TextBox 64">
              <a:extLst>
                <a:ext uri="{FF2B5EF4-FFF2-40B4-BE49-F238E27FC236}">
                  <a16:creationId xmlns:a16="http://schemas.microsoft.com/office/drawing/2014/main" id="{CCEA92E3-A56F-4F01-9619-73448AC0840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08268" y="4901858"/>
              <a:ext cx="2196244" cy="309958"/>
            </a:xfrm>
            <a:prstGeom prst="rect">
              <a:avLst/>
            </a:prstGeom>
            <a:noFill/>
          </p:spPr>
          <p:txBody>
            <a:bodyPr wrap="none" lIns="0" tIns="0" rIns="432000" bIns="0" anchor="ctr" anchorCtr="0">
              <a:normAutofit/>
            </a:bodyPr>
            <a:lstStyle/>
            <a:p>
              <a:pPr algn="r" latinLnBrk="0"/>
              <a:r>
                <a:rPr lang="zh-CN" altLang="en-US" sz="1400" dirty="0">
                  <a:solidFill>
                    <a:schemeClr val="accent4"/>
                  </a:solidFill>
                  <a:effectLst/>
                </a:rPr>
                <a:t>标题文本预设</a:t>
              </a:r>
            </a:p>
          </p:txBody>
        </p:sp>
        <p:sp>
          <p:nvSpPr>
            <p:cNvPr id="25" name="iS1ide-TextBox 65">
              <a:extLst>
                <a:ext uri="{FF2B5EF4-FFF2-40B4-BE49-F238E27FC236}">
                  <a16:creationId xmlns:a16="http://schemas.microsoft.com/office/drawing/2014/main" id="{F0A969E7-D7CC-44E7-8F97-F0D1568234E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902848" y="5211817"/>
              <a:ext cx="2196244" cy="556178"/>
            </a:xfrm>
            <a:prstGeom prst="rect">
              <a:avLst/>
            </a:prstGeom>
            <a:noFill/>
          </p:spPr>
          <p:txBody>
            <a:bodyPr wrap="square" lIns="0" tIns="0" rIns="432000" bIns="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sp>
        <p:nvSpPr>
          <p:cNvPr id="46" name="矩形 45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年度工作概述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838"/>
            <a:ext cx="1892311" cy="42051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05557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F4D1E6D-A485-4960-92D5-86ACAA075CD2}"/>
              </a:ext>
            </a:extLst>
          </p:cNvPr>
          <p:cNvGrpSpPr/>
          <p:nvPr/>
        </p:nvGrpSpPr>
        <p:grpSpPr>
          <a:xfrm rot="1016215">
            <a:off x="3372986" y="1443281"/>
            <a:ext cx="2572735" cy="2574173"/>
            <a:chOff x="4676776" y="2278062"/>
            <a:chExt cx="2843213" cy="2844801"/>
          </a:xfrm>
        </p:grpSpPr>
        <p:sp>
          <p:nvSpPr>
            <p:cNvPr id="30" name="îŝḷîḓé-Freeform: Shape 4">
              <a:extLst>
                <a:ext uri="{FF2B5EF4-FFF2-40B4-BE49-F238E27FC236}">
                  <a16:creationId xmlns:a16="http://schemas.microsoft.com/office/drawing/2014/main" id="{A7CF6BDF-4D3F-4EEF-BA8A-3FB91AF32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2201" y="3098800"/>
              <a:ext cx="1370013" cy="1192213"/>
            </a:xfrm>
            <a:custGeom>
              <a:avLst/>
              <a:gdLst>
                <a:gd name="T0" fmla="*/ 648 w 863"/>
                <a:gd name="T1" fmla="*/ 751 h 751"/>
                <a:gd name="T2" fmla="*/ 216 w 863"/>
                <a:gd name="T3" fmla="*/ 751 h 751"/>
                <a:gd name="T4" fmla="*/ 0 w 863"/>
                <a:gd name="T5" fmla="*/ 376 h 751"/>
                <a:gd name="T6" fmla="*/ 216 w 863"/>
                <a:gd name="T7" fmla="*/ 0 h 751"/>
                <a:gd name="T8" fmla="*/ 648 w 863"/>
                <a:gd name="T9" fmla="*/ 0 h 751"/>
                <a:gd name="T10" fmla="*/ 863 w 863"/>
                <a:gd name="T11" fmla="*/ 376 h 751"/>
                <a:gd name="T12" fmla="*/ 648 w 863"/>
                <a:gd name="T13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3" h="751">
                  <a:moveTo>
                    <a:pt x="648" y="751"/>
                  </a:moveTo>
                  <a:lnTo>
                    <a:pt x="216" y="751"/>
                  </a:lnTo>
                  <a:lnTo>
                    <a:pt x="0" y="376"/>
                  </a:lnTo>
                  <a:lnTo>
                    <a:pt x="216" y="0"/>
                  </a:lnTo>
                  <a:lnTo>
                    <a:pt x="648" y="0"/>
                  </a:lnTo>
                  <a:lnTo>
                    <a:pt x="863" y="376"/>
                  </a:lnTo>
                  <a:lnTo>
                    <a:pt x="648" y="751"/>
                  </a:lnTo>
                  <a:close/>
                </a:path>
              </a:pathLst>
            </a:custGeom>
            <a:noFill/>
            <a:ln w="112713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ḷîḓé-Freeform: Shape 5">
              <a:extLst>
                <a:ext uri="{FF2B5EF4-FFF2-40B4-BE49-F238E27FC236}">
                  <a16:creationId xmlns:a16="http://schemas.microsoft.com/office/drawing/2014/main" id="{1CD318EB-DCB9-4A1F-83B3-B0FD9BD0B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1" y="3706812"/>
              <a:ext cx="1370013" cy="1190625"/>
            </a:xfrm>
            <a:custGeom>
              <a:avLst/>
              <a:gdLst>
                <a:gd name="T0" fmla="*/ 647 w 863"/>
                <a:gd name="T1" fmla="*/ 750 h 750"/>
                <a:gd name="T2" fmla="*/ 215 w 863"/>
                <a:gd name="T3" fmla="*/ 750 h 750"/>
                <a:gd name="T4" fmla="*/ 0 w 863"/>
                <a:gd name="T5" fmla="*/ 375 h 750"/>
                <a:gd name="T6" fmla="*/ 215 w 863"/>
                <a:gd name="T7" fmla="*/ 0 h 750"/>
                <a:gd name="T8" fmla="*/ 647 w 863"/>
                <a:gd name="T9" fmla="*/ 0 h 750"/>
                <a:gd name="T10" fmla="*/ 863 w 863"/>
                <a:gd name="T11" fmla="*/ 375 h 750"/>
                <a:gd name="T12" fmla="*/ 647 w 863"/>
                <a:gd name="T13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3" h="750">
                  <a:moveTo>
                    <a:pt x="647" y="750"/>
                  </a:moveTo>
                  <a:lnTo>
                    <a:pt x="215" y="750"/>
                  </a:lnTo>
                  <a:lnTo>
                    <a:pt x="0" y="375"/>
                  </a:lnTo>
                  <a:lnTo>
                    <a:pt x="215" y="0"/>
                  </a:lnTo>
                  <a:lnTo>
                    <a:pt x="647" y="0"/>
                  </a:lnTo>
                  <a:lnTo>
                    <a:pt x="863" y="375"/>
                  </a:lnTo>
                  <a:lnTo>
                    <a:pt x="647" y="750"/>
                  </a:lnTo>
                  <a:close/>
                </a:path>
              </a:pathLst>
            </a:custGeom>
            <a:noFill/>
            <a:ln w="112713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ŝḷîḓé-Straight Connector 6">
              <a:extLst>
                <a:ext uri="{FF2B5EF4-FFF2-40B4-BE49-F238E27FC236}">
                  <a16:creationId xmlns:a16="http://schemas.microsoft.com/office/drawing/2014/main" id="{2259381F-B5AD-4407-899B-0A00B20F31F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930901" y="2509837"/>
              <a:ext cx="330200" cy="588963"/>
            </a:xfrm>
            <a:prstGeom prst="line">
              <a:avLst/>
            </a:prstGeom>
            <a:noFill/>
            <a:ln w="112713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ŝḷîḓé-Straight Connector 7">
              <a:extLst>
                <a:ext uri="{FF2B5EF4-FFF2-40B4-BE49-F238E27FC236}">
                  <a16:creationId xmlns:a16="http://schemas.microsoft.com/office/drawing/2014/main" id="{9BEDF250-6E3D-495B-A476-81A134E7EAF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964364" y="3098800"/>
              <a:ext cx="330200" cy="596900"/>
            </a:xfrm>
            <a:prstGeom prst="line">
              <a:avLst/>
            </a:prstGeom>
            <a:noFill/>
            <a:ln w="112713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ŝḷîḓé-Straight Connector 8">
              <a:extLst>
                <a:ext uri="{FF2B5EF4-FFF2-40B4-BE49-F238E27FC236}">
                  <a16:creationId xmlns:a16="http://schemas.microsoft.com/office/drawing/2014/main" id="{4D60CDF1-913F-40C0-93EE-EA01C389F8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902201" y="4302125"/>
              <a:ext cx="331788" cy="595313"/>
            </a:xfrm>
            <a:prstGeom prst="line">
              <a:avLst/>
            </a:prstGeom>
            <a:noFill/>
            <a:ln w="112713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ŝḷîḓé-Oval 9">
              <a:extLst>
                <a:ext uri="{FF2B5EF4-FFF2-40B4-BE49-F238E27FC236}">
                  <a16:creationId xmlns:a16="http://schemas.microsoft.com/office/drawing/2014/main" id="{18FB72FE-E115-4CDE-BE2B-2187609B7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376" y="3470275"/>
              <a:ext cx="449263" cy="4492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ŝḷîḓé-Oval 10">
              <a:extLst>
                <a:ext uri="{FF2B5EF4-FFF2-40B4-BE49-F238E27FC236}">
                  <a16:creationId xmlns:a16="http://schemas.microsoft.com/office/drawing/2014/main" id="{BA54B971-662A-4D54-8BFB-A3E9D0E02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3536950"/>
              <a:ext cx="314325" cy="309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ŝḷîḓé-Oval 11">
              <a:extLst>
                <a:ext uri="{FF2B5EF4-FFF2-40B4-BE49-F238E27FC236}">
                  <a16:creationId xmlns:a16="http://schemas.microsoft.com/office/drawing/2014/main" id="{87D99FAD-3B9E-450A-A4CD-A69CCEFD5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51" y="2947987"/>
              <a:ext cx="309563" cy="3079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ŝḷîḓé-Oval 12">
              <a:extLst>
                <a:ext uri="{FF2B5EF4-FFF2-40B4-BE49-F238E27FC236}">
                  <a16:creationId xmlns:a16="http://schemas.microsoft.com/office/drawing/2014/main" id="{543EC387-A606-4063-91ED-84766DEBF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1" y="3554412"/>
              <a:ext cx="307975" cy="3095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ŝḷîḓé-Oval 13">
              <a:extLst>
                <a:ext uri="{FF2B5EF4-FFF2-40B4-BE49-F238E27FC236}">
                  <a16:creationId xmlns:a16="http://schemas.microsoft.com/office/drawing/2014/main" id="{CD3C9F74-709A-43AB-A96E-724F5914D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176" y="4116387"/>
              <a:ext cx="314325" cy="3095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ŝḷîḓé-Oval 14">
              <a:extLst>
                <a:ext uri="{FF2B5EF4-FFF2-40B4-BE49-F238E27FC236}">
                  <a16:creationId xmlns:a16="http://schemas.microsoft.com/office/drawing/2014/main" id="{AB870C6B-A1F1-4590-8EE4-50CC40F19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4724400"/>
              <a:ext cx="309563" cy="3079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ŝḷîḓé-Oval 15">
              <a:extLst>
                <a:ext uri="{FF2B5EF4-FFF2-40B4-BE49-F238E27FC236}">
                  <a16:creationId xmlns:a16="http://schemas.microsoft.com/office/drawing/2014/main" id="{95291F2D-2199-4447-9D29-F9AA9AD9E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726" y="2874962"/>
              <a:ext cx="449263" cy="4492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ŝḷîḓé-Oval 16">
              <a:extLst>
                <a:ext uri="{FF2B5EF4-FFF2-40B4-BE49-F238E27FC236}">
                  <a16:creationId xmlns:a16="http://schemas.microsoft.com/office/drawing/2014/main" id="{5B931E47-0F43-4C0A-A62F-F78361625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6" y="4673600"/>
              <a:ext cx="450850" cy="4492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ŝḷîḓé-Oval 17">
              <a:extLst>
                <a:ext uri="{FF2B5EF4-FFF2-40B4-BE49-F238E27FC236}">
                  <a16:creationId xmlns:a16="http://schemas.microsoft.com/office/drawing/2014/main" id="{DCAF8A1E-4555-4EBE-B35D-2C093C60E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4" y="2278062"/>
              <a:ext cx="449263" cy="4556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ŝḷîḓé-Oval 18">
              <a:extLst>
                <a:ext uri="{FF2B5EF4-FFF2-40B4-BE49-F238E27FC236}">
                  <a16:creationId xmlns:a16="http://schemas.microsoft.com/office/drawing/2014/main" id="{011210E8-B301-43A8-9DFF-40D8F2EA6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739" y="2981325"/>
              <a:ext cx="234950" cy="2365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ŝḷîḓé-Oval 19">
              <a:extLst>
                <a:ext uri="{FF2B5EF4-FFF2-40B4-BE49-F238E27FC236}">
                  <a16:creationId xmlns:a16="http://schemas.microsoft.com/office/drawing/2014/main" id="{900115BF-938B-4CE6-9CED-E2BEB2013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26" y="4173537"/>
              <a:ext cx="234950" cy="234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ŝḷîḓé-Oval 20">
              <a:extLst>
                <a:ext uri="{FF2B5EF4-FFF2-40B4-BE49-F238E27FC236}">
                  <a16:creationId xmlns:a16="http://schemas.microsoft.com/office/drawing/2014/main" id="{DD869E97-DD96-4288-B99E-E2308307A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4" y="4156075"/>
              <a:ext cx="230188" cy="230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ŝḷîḓé-Oval 21">
              <a:extLst>
                <a:ext uri="{FF2B5EF4-FFF2-40B4-BE49-F238E27FC236}">
                  <a16:creationId xmlns:a16="http://schemas.microsoft.com/office/drawing/2014/main" id="{85695A80-A750-47B9-BF27-D1F19E056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539" y="4779962"/>
              <a:ext cx="234950" cy="236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" name="Group 59">
            <a:extLst>
              <a:ext uri="{FF2B5EF4-FFF2-40B4-BE49-F238E27FC236}">
                <a16:creationId xmlns:a16="http://schemas.microsoft.com/office/drawing/2014/main" id="{03B10A54-9839-47F5-9944-6893B5986B69}"/>
              </a:ext>
            </a:extLst>
          </p:cNvPr>
          <p:cNvGrpSpPr/>
          <p:nvPr/>
        </p:nvGrpSpPr>
        <p:grpSpPr>
          <a:xfrm>
            <a:off x="6296920" y="1553847"/>
            <a:ext cx="384111" cy="2312996"/>
            <a:chOff x="8544272" y="2071796"/>
            <a:chExt cx="512148" cy="3083994"/>
          </a:xfrm>
        </p:grpSpPr>
        <p:sp>
          <p:nvSpPr>
            <p:cNvPr id="27" name="îŝḷîḓé-Freeform: Shape 28">
              <a:extLst>
                <a:ext uri="{FF2B5EF4-FFF2-40B4-BE49-F238E27FC236}">
                  <a16:creationId xmlns:a16="http://schemas.microsoft.com/office/drawing/2014/main" id="{E3559149-3465-4623-99D0-1C9D3392694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66177" y="4765445"/>
              <a:ext cx="390243" cy="390345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ŝḷîḓé-Freeform: Shape 29">
              <a:extLst>
                <a:ext uri="{FF2B5EF4-FFF2-40B4-BE49-F238E27FC236}">
                  <a16:creationId xmlns:a16="http://schemas.microsoft.com/office/drawing/2014/main" id="{9F977AB9-9609-4EF6-A50F-3680A53CB3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708913" y="2071796"/>
              <a:ext cx="339566" cy="406410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ŝḷîḓé-Freeform: Shape 30">
              <a:extLst>
                <a:ext uri="{FF2B5EF4-FFF2-40B4-BE49-F238E27FC236}">
                  <a16:creationId xmlns:a16="http://schemas.microsoft.com/office/drawing/2014/main" id="{823E1AD3-B465-4033-9EF4-1A95072943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44272" y="3465433"/>
              <a:ext cx="512148" cy="285722"/>
            </a:xfrm>
            <a:custGeom>
              <a:avLst/>
              <a:gdLst>
                <a:gd name="T0" fmla="*/ 585 w 1564"/>
                <a:gd name="T1" fmla="*/ 610 h 871"/>
                <a:gd name="T2" fmla="*/ 451 w 1564"/>
                <a:gd name="T3" fmla="*/ 744 h 871"/>
                <a:gd name="T4" fmla="*/ 585 w 1564"/>
                <a:gd name="T5" fmla="*/ 870 h 871"/>
                <a:gd name="T6" fmla="*/ 710 w 1564"/>
                <a:gd name="T7" fmla="*/ 744 h 871"/>
                <a:gd name="T8" fmla="*/ 585 w 1564"/>
                <a:gd name="T9" fmla="*/ 610 h 871"/>
                <a:gd name="T10" fmla="*/ 585 w 1564"/>
                <a:gd name="T11" fmla="*/ 811 h 871"/>
                <a:gd name="T12" fmla="*/ 518 w 1564"/>
                <a:gd name="T13" fmla="*/ 744 h 871"/>
                <a:gd name="T14" fmla="*/ 585 w 1564"/>
                <a:gd name="T15" fmla="*/ 677 h 871"/>
                <a:gd name="T16" fmla="*/ 643 w 1564"/>
                <a:gd name="T17" fmla="*/ 744 h 871"/>
                <a:gd name="T18" fmla="*/ 585 w 1564"/>
                <a:gd name="T19" fmla="*/ 811 h 871"/>
                <a:gd name="T20" fmla="*/ 1563 w 1564"/>
                <a:gd name="T21" fmla="*/ 519 h 871"/>
                <a:gd name="T22" fmla="*/ 1563 w 1564"/>
                <a:gd name="T23" fmla="*/ 652 h 871"/>
                <a:gd name="T24" fmla="*/ 1505 w 1564"/>
                <a:gd name="T25" fmla="*/ 719 h 871"/>
                <a:gd name="T26" fmla="*/ 1429 w 1564"/>
                <a:gd name="T27" fmla="*/ 719 h 871"/>
                <a:gd name="T28" fmla="*/ 1262 w 1564"/>
                <a:gd name="T29" fmla="*/ 569 h 871"/>
                <a:gd name="T30" fmla="*/ 1095 w 1564"/>
                <a:gd name="T31" fmla="*/ 719 h 871"/>
                <a:gd name="T32" fmla="*/ 752 w 1564"/>
                <a:gd name="T33" fmla="*/ 719 h 871"/>
                <a:gd name="T34" fmla="*/ 585 w 1564"/>
                <a:gd name="T35" fmla="*/ 569 h 871"/>
                <a:gd name="T36" fmla="*/ 409 w 1564"/>
                <a:gd name="T37" fmla="*/ 719 h 871"/>
                <a:gd name="T38" fmla="*/ 326 w 1564"/>
                <a:gd name="T39" fmla="*/ 719 h 871"/>
                <a:gd name="T40" fmla="*/ 267 w 1564"/>
                <a:gd name="T41" fmla="*/ 652 h 871"/>
                <a:gd name="T42" fmla="*/ 267 w 1564"/>
                <a:gd name="T43" fmla="*/ 519 h 871"/>
                <a:gd name="T44" fmla="*/ 1563 w 1564"/>
                <a:gd name="T45" fmla="*/ 519 h 871"/>
                <a:gd name="T46" fmla="*/ 1262 w 1564"/>
                <a:gd name="T47" fmla="*/ 610 h 871"/>
                <a:gd name="T48" fmla="*/ 1128 w 1564"/>
                <a:gd name="T49" fmla="*/ 744 h 871"/>
                <a:gd name="T50" fmla="*/ 1262 w 1564"/>
                <a:gd name="T51" fmla="*/ 870 h 871"/>
                <a:gd name="T52" fmla="*/ 1396 w 1564"/>
                <a:gd name="T53" fmla="*/ 744 h 871"/>
                <a:gd name="T54" fmla="*/ 1262 w 1564"/>
                <a:gd name="T55" fmla="*/ 610 h 871"/>
                <a:gd name="T56" fmla="*/ 1262 w 1564"/>
                <a:gd name="T57" fmla="*/ 811 h 871"/>
                <a:gd name="T58" fmla="*/ 1195 w 1564"/>
                <a:gd name="T59" fmla="*/ 744 h 871"/>
                <a:gd name="T60" fmla="*/ 1262 w 1564"/>
                <a:gd name="T61" fmla="*/ 677 h 871"/>
                <a:gd name="T62" fmla="*/ 1329 w 1564"/>
                <a:gd name="T63" fmla="*/ 744 h 871"/>
                <a:gd name="T64" fmla="*/ 1262 w 1564"/>
                <a:gd name="T65" fmla="*/ 811 h 871"/>
                <a:gd name="T66" fmla="*/ 1538 w 1564"/>
                <a:gd name="T67" fmla="*/ 376 h 871"/>
                <a:gd name="T68" fmla="*/ 1295 w 1564"/>
                <a:gd name="T69" fmla="*/ 134 h 871"/>
                <a:gd name="T70" fmla="*/ 1229 w 1564"/>
                <a:gd name="T71" fmla="*/ 109 h 871"/>
                <a:gd name="T72" fmla="*/ 1112 w 1564"/>
                <a:gd name="T73" fmla="*/ 109 h 871"/>
                <a:gd name="T74" fmla="*/ 1112 w 1564"/>
                <a:gd name="T75" fmla="*/ 59 h 871"/>
                <a:gd name="T76" fmla="*/ 1045 w 1564"/>
                <a:gd name="T77" fmla="*/ 0 h 871"/>
                <a:gd name="T78" fmla="*/ 326 w 1564"/>
                <a:gd name="T79" fmla="*/ 0 h 871"/>
                <a:gd name="T80" fmla="*/ 267 w 1564"/>
                <a:gd name="T81" fmla="*/ 59 h 871"/>
                <a:gd name="T82" fmla="*/ 267 w 1564"/>
                <a:gd name="T83" fmla="*/ 75 h 871"/>
                <a:gd name="T84" fmla="*/ 8 w 1564"/>
                <a:gd name="T85" fmla="*/ 101 h 871"/>
                <a:gd name="T86" fmla="*/ 459 w 1564"/>
                <a:gd name="T87" fmla="*/ 159 h 871"/>
                <a:gd name="T88" fmla="*/ 0 w 1564"/>
                <a:gd name="T89" fmla="*/ 209 h 871"/>
                <a:gd name="T90" fmla="*/ 459 w 1564"/>
                <a:gd name="T91" fmla="*/ 268 h 871"/>
                <a:gd name="T92" fmla="*/ 0 w 1564"/>
                <a:gd name="T93" fmla="*/ 309 h 871"/>
                <a:gd name="T94" fmla="*/ 267 w 1564"/>
                <a:gd name="T95" fmla="*/ 360 h 871"/>
                <a:gd name="T96" fmla="*/ 267 w 1564"/>
                <a:gd name="T97" fmla="*/ 485 h 871"/>
                <a:gd name="T98" fmla="*/ 1563 w 1564"/>
                <a:gd name="T99" fmla="*/ 485 h 871"/>
                <a:gd name="T100" fmla="*/ 1563 w 1564"/>
                <a:gd name="T101" fmla="*/ 435 h 871"/>
                <a:gd name="T102" fmla="*/ 1538 w 1564"/>
                <a:gd name="T103" fmla="*/ 376 h 871"/>
                <a:gd name="T104" fmla="*/ 1429 w 1564"/>
                <a:gd name="T105" fmla="*/ 385 h 871"/>
                <a:gd name="T106" fmla="*/ 1195 w 1564"/>
                <a:gd name="T107" fmla="*/ 385 h 871"/>
                <a:gd name="T108" fmla="*/ 1178 w 1564"/>
                <a:gd name="T109" fmla="*/ 376 h 871"/>
                <a:gd name="T110" fmla="*/ 1178 w 1564"/>
                <a:gd name="T111" fmla="*/ 193 h 871"/>
                <a:gd name="T112" fmla="*/ 1195 w 1564"/>
                <a:gd name="T113" fmla="*/ 184 h 871"/>
                <a:gd name="T114" fmla="*/ 1237 w 1564"/>
                <a:gd name="T115" fmla="*/ 184 h 871"/>
                <a:gd name="T116" fmla="*/ 1245 w 1564"/>
                <a:gd name="T117" fmla="*/ 184 h 871"/>
                <a:gd name="T118" fmla="*/ 1438 w 1564"/>
                <a:gd name="T119" fmla="*/ 368 h 871"/>
                <a:gd name="T120" fmla="*/ 1429 w 1564"/>
                <a:gd name="T121" fmla="*/ 385 h 871"/>
                <a:gd name="T122" fmla="*/ 1429 w 1564"/>
                <a:gd name="T123" fmla="*/ 385 h 871"/>
                <a:gd name="T124" fmla="*/ 1429 w 1564"/>
                <a:gd name="T125" fmla="*/ 385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64" h="871">
                  <a:moveTo>
                    <a:pt x="585" y="610"/>
                  </a:moveTo>
                  <a:cubicBezTo>
                    <a:pt x="510" y="610"/>
                    <a:pt x="451" y="669"/>
                    <a:pt x="451" y="744"/>
                  </a:cubicBezTo>
                  <a:cubicBezTo>
                    <a:pt x="451" y="820"/>
                    <a:pt x="510" y="870"/>
                    <a:pt x="585" y="870"/>
                  </a:cubicBezTo>
                  <a:cubicBezTo>
                    <a:pt x="652" y="870"/>
                    <a:pt x="710" y="820"/>
                    <a:pt x="710" y="744"/>
                  </a:cubicBezTo>
                  <a:cubicBezTo>
                    <a:pt x="710" y="669"/>
                    <a:pt x="652" y="610"/>
                    <a:pt x="585" y="610"/>
                  </a:cubicBezTo>
                  <a:close/>
                  <a:moveTo>
                    <a:pt x="585" y="811"/>
                  </a:moveTo>
                  <a:cubicBezTo>
                    <a:pt x="543" y="811"/>
                    <a:pt x="518" y="778"/>
                    <a:pt x="518" y="744"/>
                  </a:cubicBezTo>
                  <a:cubicBezTo>
                    <a:pt x="518" y="711"/>
                    <a:pt x="543" y="677"/>
                    <a:pt x="585" y="677"/>
                  </a:cubicBezTo>
                  <a:cubicBezTo>
                    <a:pt x="618" y="677"/>
                    <a:pt x="643" y="711"/>
                    <a:pt x="643" y="744"/>
                  </a:cubicBezTo>
                  <a:cubicBezTo>
                    <a:pt x="643" y="778"/>
                    <a:pt x="618" y="811"/>
                    <a:pt x="585" y="811"/>
                  </a:cubicBezTo>
                  <a:close/>
                  <a:moveTo>
                    <a:pt x="1563" y="519"/>
                  </a:moveTo>
                  <a:cubicBezTo>
                    <a:pt x="1563" y="652"/>
                    <a:pt x="1563" y="652"/>
                    <a:pt x="1563" y="652"/>
                  </a:cubicBezTo>
                  <a:cubicBezTo>
                    <a:pt x="1563" y="694"/>
                    <a:pt x="1538" y="719"/>
                    <a:pt x="1505" y="719"/>
                  </a:cubicBezTo>
                  <a:cubicBezTo>
                    <a:pt x="1429" y="719"/>
                    <a:pt x="1429" y="719"/>
                    <a:pt x="1429" y="719"/>
                  </a:cubicBezTo>
                  <a:cubicBezTo>
                    <a:pt x="1421" y="636"/>
                    <a:pt x="1346" y="569"/>
                    <a:pt x="1262" y="569"/>
                  </a:cubicBezTo>
                  <a:cubicBezTo>
                    <a:pt x="1178" y="569"/>
                    <a:pt x="1103" y="636"/>
                    <a:pt x="1095" y="719"/>
                  </a:cubicBezTo>
                  <a:cubicBezTo>
                    <a:pt x="752" y="719"/>
                    <a:pt x="752" y="719"/>
                    <a:pt x="752" y="719"/>
                  </a:cubicBezTo>
                  <a:cubicBezTo>
                    <a:pt x="735" y="636"/>
                    <a:pt x="669" y="569"/>
                    <a:pt x="585" y="569"/>
                  </a:cubicBezTo>
                  <a:cubicBezTo>
                    <a:pt x="493" y="569"/>
                    <a:pt x="426" y="636"/>
                    <a:pt x="409" y="719"/>
                  </a:cubicBezTo>
                  <a:cubicBezTo>
                    <a:pt x="326" y="719"/>
                    <a:pt x="326" y="719"/>
                    <a:pt x="326" y="719"/>
                  </a:cubicBezTo>
                  <a:cubicBezTo>
                    <a:pt x="292" y="719"/>
                    <a:pt x="267" y="694"/>
                    <a:pt x="267" y="652"/>
                  </a:cubicBezTo>
                  <a:cubicBezTo>
                    <a:pt x="267" y="519"/>
                    <a:pt x="267" y="519"/>
                    <a:pt x="267" y="519"/>
                  </a:cubicBezTo>
                  <a:lnTo>
                    <a:pt x="1563" y="519"/>
                  </a:lnTo>
                  <a:close/>
                  <a:moveTo>
                    <a:pt x="1262" y="610"/>
                  </a:moveTo>
                  <a:cubicBezTo>
                    <a:pt x="1187" y="610"/>
                    <a:pt x="1128" y="669"/>
                    <a:pt x="1128" y="744"/>
                  </a:cubicBezTo>
                  <a:cubicBezTo>
                    <a:pt x="1128" y="820"/>
                    <a:pt x="1187" y="870"/>
                    <a:pt x="1262" y="870"/>
                  </a:cubicBezTo>
                  <a:cubicBezTo>
                    <a:pt x="1337" y="870"/>
                    <a:pt x="1396" y="820"/>
                    <a:pt x="1396" y="744"/>
                  </a:cubicBezTo>
                  <a:cubicBezTo>
                    <a:pt x="1396" y="669"/>
                    <a:pt x="1337" y="610"/>
                    <a:pt x="1262" y="610"/>
                  </a:cubicBezTo>
                  <a:close/>
                  <a:moveTo>
                    <a:pt x="1262" y="811"/>
                  </a:moveTo>
                  <a:cubicBezTo>
                    <a:pt x="1229" y="811"/>
                    <a:pt x="1195" y="778"/>
                    <a:pt x="1195" y="744"/>
                  </a:cubicBezTo>
                  <a:cubicBezTo>
                    <a:pt x="1195" y="711"/>
                    <a:pt x="1229" y="677"/>
                    <a:pt x="1262" y="677"/>
                  </a:cubicBezTo>
                  <a:cubicBezTo>
                    <a:pt x="1295" y="677"/>
                    <a:pt x="1329" y="711"/>
                    <a:pt x="1329" y="744"/>
                  </a:cubicBezTo>
                  <a:cubicBezTo>
                    <a:pt x="1329" y="778"/>
                    <a:pt x="1295" y="811"/>
                    <a:pt x="1262" y="811"/>
                  </a:cubicBezTo>
                  <a:close/>
                  <a:moveTo>
                    <a:pt x="1538" y="376"/>
                  </a:moveTo>
                  <a:cubicBezTo>
                    <a:pt x="1295" y="134"/>
                    <a:pt x="1295" y="134"/>
                    <a:pt x="1295" y="134"/>
                  </a:cubicBezTo>
                  <a:cubicBezTo>
                    <a:pt x="1279" y="117"/>
                    <a:pt x="1254" y="109"/>
                    <a:pt x="1229" y="109"/>
                  </a:cubicBezTo>
                  <a:cubicBezTo>
                    <a:pt x="1112" y="109"/>
                    <a:pt x="1112" y="109"/>
                    <a:pt x="1112" y="109"/>
                  </a:cubicBezTo>
                  <a:cubicBezTo>
                    <a:pt x="1112" y="59"/>
                    <a:pt x="1112" y="59"/>
                    <a:pt x="1112" y="59"/>
                  </a:cubicBezTo>
                  <a:cubicBezTo>
                    <a:pt x="1112" y="25"/>
                    <a:pt x="1078" y="0"/>
                    <a:pt x="1045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292" y="0"/>
                    <a:pt x="267" y="25"/>
                    <a:pt x="267" y="59"/>
                  </a:cubicBezTo>
                  <a:cubicBezTo>
                    <a:pt x="267" y="75"/>
                    <a:pt x="267" y="75"/>
                    <a:pt x="267" y="75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459" y="159"/>
                    <a:pt x="459" y="159"/>
                    <a:pt x="459" y="15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7" y="485"/>
                    <a:pt x="267" y="485"/>
                    <a:pt x="267" y="485"/>
                  </a:cubicBezTo>
                  <a:cubicBezTo>
                    <a:pt x="1563" y="485"/>
                    <a:pt x="1563" y="485"/>
                    <a:pt x="1563" y="485"/>
                  </a:cubicBezTo>
                  <a:cubicBezTo>
                    <a:pt x="1563" y="435"/>
                    <a:pt x="1563" y="435"/>
                    <a:pt x="1563" y="435"/>
                  </a:cubicBezTo>
                  <a:cubicBezTo>
                    <a:pt x="1563" y="410"/>
                    <a:pt x="1555" y="393"/>
                    <a:pt x="1538" y="376"/>
                  </a:cubicBezTo>
                  <a:close/>
                  <a:moveTo>
                    <a:pt x="1429" y="385"/>
                  </a:moveTo>
                  <a:cubicBezTo>
                    <a:pt x="1195" y="385"/>
                    <a:pt x="1195" y="385"/>
                    <a:pt x="1195" y="385"/>
                  </a:cubicBezTo>
                  <a:cubicBezTo>
                    <a:pt x="1187" y="385"/>
                    <a:pt x="1178" y="376"/>
                    <a:pt x="1178" y="376"/>
                  </a:cubicBezTo>
                  <a:cubicBezTo>
                    <a:pt x="1178" y="193"/>
                    <a:pt x="1178" y="193"/>
                    <a:pt x="1178" y="193"/>
                  </a:cubicBezTo>
                  <a:cubicBezTo>
                    <a:pt x="1178" y="184"/>
                    <a:pt x="1187" y="184"/>
                    <a:pt x="1195" y="184"/>
                  </a:cubicBezTo>
                  <a:cubicBezTo>
                    <a:pt x="1237" y="184"/>
                    <a:pt x="1237" y="184"/>
                    <a:pt x="1237" y="184"/>
                  </a:cubicBezTo>
                  <a:lnTo>
                    <a:pt x="1245" y="184"/>
                  </a:lnTo>
                  <a:cubicBezTo>
                    <a:pt x="1438" y="368"/>
                    <a:pt x="1438" y="368"/>
                    <a:pt x="1438" y="368"/>
                  </a:cubicBezTo>
                  <a:cubicBezTo>
                    <a:pt x="1446" y="376"/>
                    <a:pt x="1438" y="385"/>
                    <a:pt x="1429" y="385"/>
                  </a:cubicBezTo>
                  <a:close/>
                  <a:moveTo>
                    <a:pt x="1429" y="385"/>
                  </a:moveTo>
                  <a:lnTo>
                    <a:pt x="1429" y="3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Group 58">
            <a:extLst>
              <a:ext uri="{FF2B5EF4-FFF2-40B4-BE49-F238E27FC236}">
                <a16:creationId xmlns:a16="http://schemas.microsoft.com/office/drawing/2014/main" id="{874EAE3E-CBF0-459E-B774-50727FFE6D73}"/>
              </a:ext>
            </a:extLst>
          </p:cNvPr>
          <p:cNvGrpSpPr/>
          <p:nvPr/>
        </p:nvGrpSpPr>
        <p:grpSpPr>
          <a:xfrm>
            <a:off x="972272" y="1484324"/>
            <a:ext cx="339493" cy="2393854"/>
            <a:chOff x="1095573" y="1979099"/>
            <a:chExt cx="452657" cy="3191805"/>
          </a:xfrm>
        </p:grpSpPr>
        <p:sp>
          <p:nvSpPr>
            <p:cNvPr id="24" name="îŝḷîḓé-Freeform: Shape 37">
              <a:extLst>
                <a:ext uri="{FF2B5EF4-FFF2-40B4-BE49-F238E27FC236}">
                  <a16:creationId xmlns:a16="http://schemas.microsoft.com/office/drawing/2014/main" id="{318CB04F-3853-4CD8-9E69-6E9A3285DF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19512" y="4750332"/>
              <a:ext cx="418783" cy="42057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2" y="0"/>
                  </a:moveTo>
                  <a:cubicBezTo>
                    <a:pt x="12101" y="0"/>
                    <a:pt x="13398" y="296"/>
                    <a:pt x="14685" y="897"/>
                  </a:cubicBezTo>
                  <a:cubicBezTo>
                    <a:pt x="15972" y="1496"/>
                    <a:pt x="17128" y="2309"/>
                    <a:pt x="18152" y="3337"/>
                  </a:cubicBezTo>
                  <a:cubicBezTo>
                    <a:pt x="19173" y="4365"/>
                    <a:pt x="20002" y="5565"/>
                    <a:pt x="20642" y="6941"/>
                  </a:cubicBezTo>
                  <a:cubicBezTo>
                    <a:pt x="21277" y="8313"/>
                    <a:pt x="21599" y="9784"/>
                    <a:pt x="21599" y="11354"/>
                  </a:cubicBezTo>
                  <a:cubicBezTo>
                    <a:pt x="21599" y="12995"/>
                    <a:pt x="21305" y="14571"/>
                    <a:pt x="20722" y="16085"/>
                  </a:cubicBezTo>
                  <a:lnTo>
                    <a:pt x="20416" y="16895"/>
                  </a:lnTo>
                  <a:lnTo>
                    <a:pt x="18455" y="17245"/>
                  </a:lnTo>
                  <a:cubicBezTo>
                    <a:pt x="18253" y="18183"/>
                    <a:pt x="17836" y="18965"/>
                    <a:pt x="17210" y="19589"/>
                  </a:cubicBezTo>
                  <a:cubicBezTo>
                    <a:pt x="16584" y="20207"/>
                    <a:pt x="15843" y="20521"/>
                    <a:pt x="14996" y="20521"/>
                  </a:cubicBezTo>
                  <a:lnTo>
                    <a:pt x="14996" y="21074"/>
                  </a:lnTo>
                  <a:cubicBezTo>
                    <a:pt x="14996" y="21218"/>
                    <a:pt x="14953" y="21343"/>
                    <a:pt x="14862" y="21447"/>
                  </a:cubicBezTo>
                  <a:cubicBezTo>
                    <a:pt x="14770" y="21549"/>
                    <a:pt x="14664" y="21599"/>
                    <a:pt x="14534" y="21599"/>
                  </a:cubicBezTo>
                  <a:lnTo>
                    <a:pt x="13633" y="21599"/>
                  </a:lnTo>
                  <a:cubicBezTo>
                    <a:pt x="13513" y="21599"/>
                    <a:pt x="13407" y="21549"/>
                    <a:pt x="13322" y="21447"/>
                  </a:cubicBezTo>
                  <a:cubicBezTo>
                    <a:pt x="13238" y="21343"/>
                    <a:pt x="13193" y="21218"/>
                    <a:pt x="13193" y="21074"/>
                  </a:cubicBezTo>
                  <a:lnTo>
                    <a:pt x="13193" y="11354"/>
                  </a:lnTo>
                  <a:cubicBezTo>
                    <a:pt x="13193" y="11210"/>
                    <a:pt x="13238" y="11081"/>
                    <a:pt x="13322" y="10970"/>
                  </a:cubicBezTo>
                  <a:cubicBezTo>
                    <a:pt x="13407" y="10857"/>
                    <a:pt x="13513" y="10798"/>
                    <a:pt x="13633" y="10798"/>
                  </a:cubicBezTo>
                  <a:lnTo>
                    <a:pt x="14534" y="10798"/>
                  </a:lnTo>
                  <a:cubicBezTo>
                    <a:pt x="14654" y="10798"/>
                    <a:pt x="14763" y="10857"/>
                    <a:pt x="14857" y="10970"/>
                  </a:cubicBezTo>
                  <a:cubicBezTo>
                    <a:pt x="14949" y="11081"/>
                    <a:pt x="14996" y="11210"/>
                    <a:pt x="14996" y="11354"/>
                  </a:cubicBezTo>
                  <a:lnTo>
                    <a:pt x="14996" y="11880"/>
                  </a:lnTo>
                  <a:cubicBezTo>
                    <a:pt x="15655" y="11880"/>
                    <a:pt x="16262" y="12077"/>
                    <a:pt x="16810" y="12476"/>
                  </a:cubicBezTo>
                  <a:cubicBezTo>
                    <a:pt x="17359" y="12874"/>
                    <a:pt x="17787" y="13396"/>
                    <a:pt x="18095" y="14046"/>
                  </a:cubicBezTo>
                  <a:lnTo>
                    <a:pt x="18533" y="13947"/>
                  </a:lnTo>
                  <a:cubicBezTo>
                    <a:pt x="18782" y="13136"/>
                    <a:pt x="18900" y="12272"/>
                    <a:pt x="18893" y="11354"/>
                  </a:cubicBezTo>
                  <a:cubicBezTo>
                    <a:pt x="18893" y="10228"/>
                    <a:pt x="18648" y="9177"/>
                    <a:pt x="18156" y="8194"/>
                  </a:cubicBezTo>
                  <a:cubicBezTo>
                    <a:pt x="17665" y="7220"/>
                    <a:pt x="17024" y="6362"/>
                    <a:pt x="16238" y="5622"/>
                  </a:cubicBezTo>
                  <a:cubicBezTo>
                    <a:pt x="15455" y="4882"/>
                    <a:pt x="14584" y="4300"/>
                    <a:pt x="13621" y="3877"/>
                  </a:cubicBezTo>
                  <a:cubicBezTo>
                    <a:pt x="12659" y="3456"/>
                    <a:pt x="11717" y="3241"/>
                    <a:pt x="10792" y="3241"/>
                  </a:cubicBezTo>
                  <a:cubicBezTo>
                    <a:pt x="9868" y="3241"/>
                    <a:pt x="8929" y="3456"/>
                    <a:pt x="7971" y="3877"/>
                  </a:cubicBezTo>
                  <a:cubicBezTo>
                    <a:pt x="7015" y="4300"/>
                    <a:pt x="6140" y="4879"/>
                    <a:pt x="5358" y="5608"/>
                  </a:cubicBezTo>
                  <a:cubicBezTo>
                    <a:pt x="4572" y="6336"/>
                    <a:pt x="3934" y="7198"/>
                    <a:pt x="3443" y="8183"/>
                  </a:cubicBezTo>
                  <a:cubicBezTo>
                    <a:pt x="2951" y="9171"/>
                    <a:pt x="2704" y="10219"/>
                    <a:pt x="2704" y="11329"/>
                  </a:cubicBezTo>
                  <a:cubicBezTo>
                    <a:pt x="2704" y="12267"/>
                    <a:pt x="2824" y="13136"/>
                    <a:pt x="3066" y="13947"/>
                  </a:cubicBezTo>
                  <a:lnTo>
                    <a:pt x="3504" y="14046"/>
                  </a:lnTo>
                  <a:cubicBezTo>
                    <a:pt x="3812" y="13396"/>
                    <a:pt x="4240" y="12874"/>
                    <a:pt x="4789" y="12476"/>
                  </a:cubicBezTo>
                  <a:cubicBezTo>
                    <a:pt x="5337" y="12077"/>
                    <a:pt x="5942" y="11880"/>
                    <a:pt x="6603" y="11880"/>
                  </a:cubicBezTo>
                  <a:lnTo>
                    <a:pt x="6603" y="11354"/>
                  </a:lnTo>
                  <a:cubicBezTo>
                    <a:pt x="6603" y="11210"/>
                    <a:pt x="6646" y="11081"/>
                    <a:pt x="6737" y="10970"/>
                  </a:cubicBezTo>
                  <a:cubicBezTo>
                    <a:pt x="6827" y="10857"/>
                    <a:pt x="6935" y="10798"/>
                    <a:pt x="7065" y="10798"/>
                  </a:cubicBezTo>
                  <a:lnTo>
                    <a:pt x="7966" y="10798"/>
                  </a:lnTo>
                  <a:cubicBezTo>
                    <a:pt x="8086" y="10798"/>
                    <a:pt x="8187" y="10857"/>
                    <a:pt x="8270" y="10970"/>
                  </a:cubicBezTo>
                  <a:cubicBezTo>
                    <a:pt x="8352" y="11081"/>
                    <a:pt x="8392" y="11210"/>
                    <a:pt x="8392" y="11354"/>
                  </a:cubicBezTo>
                  <a:lnTo>
                    <a:pt x="8392" y="21074"/>
                  </a:lnTo>
                  <a:cubicBezTo>
                    <a:pt x="8392" y="21218"/>
                    <a:pt x="8352" y="21343"/>
                    <a:pt x="8270" y="21447"/>
                  </a:cubicBezTo>
                  <a:cubicBezTo>
                    <a:pt x="8187" y="21549"/>
                    <a:pt x="8086" y="21599"/>
                    <a:pt x="7966" y="21599"/>
                  </a:cubicBezTo>
                  <a:lnTo>
                    <a:pt x="7065" y="21599"/>
                  </a:lnTo>
                  <a:cubicBezTo>
                    <a:pt x="6945" y="21599"/>
                    <a:pt x="6836" y="21549"/>
                    <a:pt x="6742" y="21447"/>
                  </a:cubicBezTo>
                  <a:cubicBezTo>
                    <a:pt x="6650" y="21343"/>
                    <a:pt x="6603" y="21218"/>
                    <a:pt x="6603" y="21074"/>
                  </a:cubicBezTo>
                  <a:lnTo>
                    <a:pt x="6603" y="20521"/>
                  </a:lnTo>
                  <a:cubicBezTo>
                    <a:pt x="6189" y="20521"/>
                    <a:pt x="5789" y="20436"/>
                    <a:pt x="5403" y="20270"/>
                  </a:cubicBezTo>
                  <a:cubicBezTo>
                    <a:pt x="5015" y="20103"/>
                    <a:pt x="4671" y="19877"/>
                    <a:pt x="4370" y="19589"/>
                  </a:cubicBezTo>
                  <a:cubicBezTo>
                    <a:pt x="4073" y="19298"/>
                    <a:pt x="3814" y="18956"/>
                    <a:pt x="3598" y="18558"/>
                  </a:cubicBezTo>
                  <a:cubicBezTo>
                    <a:pt x="3388" y="18163"/>
                    <a:pt x="3233" y="17725"/>
                    <a:pt x="3144" y="17245"/>
                  </a:cubicBezTo>
                  <a:lnTo>
                    <a:pt x="1172" y="16895"/>
                  </a:lnTo>
                  <a:lnTo>
                    <a:pt x="877" y="16085"/>
                  </a:lnTo>
                  <a:cubicBezTo>
                    <a:pt x="294" y="14571"/>
                    <a:pt x="0" y="12987"/>
                    <a:pt x="0" y="11326"/>
                  </a:cubicBezTo>
                  <a:cubicBezTo>
                    <a:pt x="0" y="9776"/>
                    <a:pt x="320" y="8310"/>
                    <a:pt x="957" y="6938"/>
                  </a:cubicBezTo>
                  <a:cubicBezTo>
                    <a:pt x="1595" y="5563"/>
                    <a:pt x="2426" y="4363"/>
                    <a:pt x="3447" y="3335"/>
                  </a:cubicBezTo>
                  <a:cubicBezTo>
                    <a:pt x="4469" y="2307"/>
                    <a:pt x="5622" y="1493"/>
                    <a:pt x="6909" y="895"/>
                  </a:cubicBezTo>
                  <a:cubicBezTo>
                    <a:pt x="8192" y="296"/>
                    <a:pt x="9486" y="0"/>
                    <a:pt x="1079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ŝḷîḓé-Freeform: Shape 38">
              <a:extLst>
                <a:ext uri="{FF2B5EF4-FFF2-40B4-BE49-F238E27FC236}">
                  <a16:creationId xmlns:a16="http://schemas.microsoft.com/office/drawing/2014/main" id="{2CA49551-4D85-462B-818B-706822A8FF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01332" y="1979099"/>
              <a:ext cx="443392" cy="392114"/>
            </a:xfrm>
            <a:custGeom>
              <a:avLst/>
              <a:gdLst>
                <a:gd name="connsiteX0" fmla="*/ 358785 w 512434"/>
                <a:gd name="connsiteY0" fmla="*/ 409158 h 453171"/>
                <a:gd name="connsiteX1" fmla="*/ 345300 w 512434"/>
                <a:gd name="connsiteY1" fmla="*/ 425866 h 453171"/>
                <a:gd name="connsiteX2" fmla="*/ 358785 w 512434"/>
                <a:gd name="connsiteY2" fmla="*/ 439722 h 453171"/>
                <a:gd name="connsiteX3" fmla="*/ 372270 w 512434"/>
                <a:gd name="connsiteY3" fmla="*/ 425866 h 453171"/>
                <a:gd name="connsiteX4" fmla="*/ 358785 w 512434"/>
                <a:gd name="connsiteY4" fmla="*/ 409158 h 453171"/>
                <a:gd name="connsiteX5" fmla="*/ 151153 w 512434"/>
                <a:gd name="connsiteY5" fmla="*/ 300585 h 453171"/>
                <a:gd name="connsiteX6" fmla="*/ 195731 w 512434"/>
                <a:gd name="connsiteY6" fmla="*/ 300585 h 453171"/>
                <a:gd name="connsiteX7" fmla="*/ 195731 w 512434"/>
                <a:gd name="connsiteY7" fmla="*/ 345175 h 453171"/>
                <a:gd name="connsiteX8" fmla="*/ 151153 w 512434"/>
                <a:gd name="connsiteY8" fmla="*/ 345175 h 453171"/>
                <a:gd name="connsiteX9" fmla="*/ 71978 w 512434"/>
                <a:gd name="connsiteY9" fmla="*/ 300585 h 453171"/>
                <a:gd name="connsiteX10" fmla="*/ 120152 w 512434"/>
                <a:gd name="connsiteY10" fmla="*/ 300585 h 453171"/>
                <a:gd name="connsiteX11" fmla="*/ 120152 w 512434"/>
                <a:gd name="connsiteY11" fmla="*/ 345175 h 453171"/>
                <a:gd name="connsiteX12" fmla="*/ 71978 w 512434"/>
                <a:gd name="connsiteY12" fmla="*/ 345175 h 453171"/>
                <a:gd name="connsiteX13" fmla="*/ 481786 w 512434"/>
                <a:gd name="connsiteY13" fmla="*/ 286492 h 453171"/>
                <a:gd name="connsiteX14" fmla="*/ 468300 w 512434"/>
                <a:gd name="connsiteY14" fmla="*/ 299940 h 453171"/>
                <a:gd name="connsiteX15" fmla="*/ 481786 w 512434"/>
                <a:gd name="connsiteY15" fmla="*/ 313389 h 453171"/>
                <a:gd name="connsiteX16" fmla="*/ 498948 w 512434"/>
                <a:gd name="connsiteY16" fmla="*/ 299940 h 453171"/>
                <a:gd name="connsiteX17" fmla="*/ 481786 w 512434"/>
                <a:gd name="connsiteY17" fmla="*/ 286492 h 453171"/>
                <a:gd name="connsiteX18" fmla="*/ 235785 w 512434"/>
                <a:gd name="connsiteY18" fmla="*/ 286492 h 453171"/>
                <a:gd name="connsiteX19" fmla="*/ 222300 w 512434"/>
                <a:gd name="connsiteY19" fmla="*/ 299940 h 453171"/>
                <a:gd name="connsiteX20" fmla="*/ 235785 w 512434"/>
                <a:gd name="connsiteY20" fmla="*/ 313389 h 453171"/>
                <a:gd name="connsiteX21" fmla="*/ 249270 w 512434"/>
                <a:gd name="connsiteY21" fmla="*/ 299940 h 453171"/>
                <a:gd name="connsiteX22" fmla="*/ 235785 w 512434"/>
                <a:gd name="connsiteY22" fmla="*/ 286492 h 453171"/>
                <a:gd name="connsiteX23" fmla="*/ 151153 w 512434"/>
                <a:gd name="connsiteY23" fmla="*/ 228588 h 453171"/>
                <a:gd name="connsiteX24" fmla="*/ 195731 w 512434"/>
                <a:gd name="connsiteY24" fmla="*/ 228588 h 453171"/>
                <a:gd name="connsiteX25" fmla="*/ 195731 w 512434"/>
                <a:gd name="connsiteY25" fmla="*/ 273178 h 453171"/>
                <a:gd name="connsiteX26" fmla="*/ 151153 w 512434"/>
                <a:gd name="connsiteY26" fmla="*/ 273178 h 453171"/>
                <a:gd name="connsiteX27" fmla="*/ 71978 w 512434"/>
                <a:gd name="connsiteY27" fmla="*/ 228588 h 453171"/>
                <a:gd name="connsiteX28" fmla="*/ 120152 w 512434"/>
                <a:gd name="connsiteY28" fmla="*/ 228588 h 453171"/>
                <a:gd name="connsiteX29" fmla="*/ 120152 w 512434"/>
                <a:gd name="connsiteY29" fmla="*/ 273178 h 453171"/>
                <a:gd name="connsiteX30" fmla="*/ 71978 w 512434"/>
                <a:gd name="connsiteY30" fmla="*/ 273178 h 453171"/>
                <a:gd name="connsiteX31" fmla="*/ 427028 w 512434"/>
                <a:gd name="connsiteY31" fmla="*/ 221695 h 453171"/>
                <a:gd name="connsiteX32" fmla="*/ 372270 w 512434"/>
                <a:gd name="connsiteY32" fmla="*/ 275896 h 453171"/>
                <a:gd name="connsiteX33" fmla="*/ 358785 w 512434"/>
                <a:gd name="connsiteY33" fmla="*/ 272636 h 453171"/>
                <a:gd name="connsiteX34" fmla="*/ 341622 w 512434"/>
                <a:gd name="connsiteY34" fmla="*/ 279564 h 453171"/>
                <a:gd name="connsiteX35" fmla="*/ 283596 w 512434"/>
                <a:gd name="connsiteY35" fmla="*/ 238404 h 453171"/>
                <a:gd name="connsiteX36" fmla="*/ 266433 w 512434"/>
                <a:gd name="connsiteY36" fmla="*/ 238404 h 453171"/>
                <a:gd name="connsiteX37" fmla="*/ 270111 w 512434"/>
                <a:gd name="connsiteY37" fmla="*/ 255520 h 453171"/>
                <a:gd name="connsiteX38" fmla="*/ 331406 w 512434"/>
                <a:gd name="connsiteY38" fmla="*/ 303200 h 453171"/>
                <a:gd name="connsiteX39" fmla="*/ 358785 w 512434"/>
                <a:gd name="connsiteY39" fmla="*/ 327245 h 453171"/>
                <a:gd name="connsiteX40" fmla="*/ 386164 w 512434"/>
                <a:gd name="connsiteY40" fmla="*/ 299940 h 453171"/>
                <a:gd name="connsiteX41" fmla="*/ 386164 w 512434"/>
                <a:gd name="connsiteY41" fmla="*/ 296680 h 453171"/>
                <a:gd name="connsiteX42" fmla="*/ 444191 w 512434"/>
                <a:gd name="connsiteY42" fmla="*/ 238404 h 453171"/>
                <a:gd name="connsiteX43" fmla="*/ 444191 w 512434"/>
                <a:gd name="connsiteY43" fmla="*/ 221695 h 453171"/>
                <a:gd name="connsiteX44" fmla="*/ 427028 w 512434"/>
                <a:gd name="connsiteY44" fmla="*/ 221695 h 453171"/>
                <a:gd name="connsiteX45" fmla="*/ 358785 w 512434"/>
                <a:gd name="connsiteY45" fmla="*/ 163826 h 453171"/>
                <a:gd name="connsiteX46" fmla="*/ 345300 w 512434"/>
                <a:gd name="connsiteY46" fmla="*/ 177274 h 453171"/>
                <a:gd name="connsiteX47" fmla="*/ 358785 w 512434"/>
                <a:gd name="connsiteY47" fmla="*/ 190723 h 453171"/>
                <a:gd name="connsiteX48" fmla="*/ 372270 w 512434"/>
                <a:gd name="connsiteY48" fmla="*/ 177274 h 453171"/>
                <a:gd name="connsiteX49" fmla="*/ 358785 w 512434"/>
                <a:gd name="connsiteY49" fmla="*/ 163826 h 453171"/>
                <a:gd name="connsiteX50" fmla="*/ 151153 w 512434"/>
                <a:gd name="connsiteY50" fmla="*/ 156592 h 453171"/>
                <a:gd name="connsiteX51" fmla="*/ 195731 w 512434"/>
                <a:gd name="connsiteY51" fmla="*/ 156592 h 453171"/>
                <a:gd name="connsiteX52" fmla="*/ 195731 w 512434"/>
                <a:gd name="connsiteY52" fmla="*/ 201182 h 453171"/>
                <a:gd name="connsiteX53" fmla="*/ 151153 w 512434"/>
                <a:gd name="connsiteY53" fmla="*/ 201182 h 453171"/>
                <a:gd name="connsiteX54" fmla="*/ 37595 w 512434"/>
                <a:gd name="connsiteY54" fmla="*/ 102289 h 453171"/>
                <a:gd name="connsiteX55" fmla="*/ 37595 w 512434"/>
                <a:gd name="connsiteY55" fmla="*/ 374925 h 453171"/>
                <a:gd name="connsiteX56" fmla="*/ 228838 w 512434"/>
                <a:gd name="connsiteY56" fmla="*/ 374925 h 453171"/>
                <a:gd name="connsiteX57" fmla="*/ 208406 w 512434"/>
                <a:gd name="connsiteY57" fmla="*/ 299940 h 453171"/>
                <a:gd name="connsiteX58" fmla="*/ 246001 w 512434"/>
                <a:gd name="connsiteY58" fmla="*/ 201318 h 453171"/>
                <a:gd name="connsiteX59" fmla="*/ 225569 w 512434"/>
                <a:gd name="connsiteY59" fmla="*/ 201318 h 453171"/>
                <a:gd name="connsiteX60" fmla="*/ 225569 w 512434"/>
                <a:gd name="connsiteY60" fmla="*/ 156898 h 453171"/>
                <a:gd name="connsiteX61" fmla="*/ 270111 w 512434"/>
                <a:gd name="connsiteY61" fmla="*/ 156898 h 453171"/>
                <a:gd name="connsiteX62" fmla="*/ 270111 w 512434"/>
                <a:gd name="connsiteY62" fmla="*/ 177274 h 453171"/>
                <a:gd name="connsiteX63" fmla="*/ 358785 w 512434"/>
                <a:gd name="connsiteY63" fmla="*/ 149970 h 453171"/>
                <a:gd name="connsiteX64" fmla="*/ 382895 w 512434"/>
                <a:gd name="connsiteY64" fmla="*/ 149970 h 453171"/>
                <a:gd name="connsiteX65" fmla="*/ 382895 w 512434"/>
                <a:gd name="connsiteY65" fmla="*/ 102289 h 453171"/>
                <a:gd name="connsiteX66" fmla="*/ 37595 w 512434"/>
                <a:gd name="connsiteY66" fmla="*/ 102289 h 453171"/>
                <a:gd name="connsiteX67" fmla="*/ 136894 w 512434"/>
                <a:gd name="connsiteY67" fmla="*/ 30564 h 453171"/>
                <a:gd name="connsiteX68" fmla="*/ 136894 w 512434"/>
                <a:gd name="connsiteY68" fmla="*/ 68057 h 453171"/>
                <a:gd name="connsiteX69" fmla="*/ 283596 w 512434"/>
                <a:gd name="connsiteY69" fmla="*/ 68057 h 453171"/>
                <a:gd name="connsiteX70" fmla="*/ 283596 w 512434"/>
                <a:gd name="connsiteY70" fmla="*/ 30564 h 453171"/>
                <a:gd name="connsiteX71" fmla="*/ 136894 w 512434"/>
                <a:gd name="connsiteY71" fmla="*/ 30564 h 453171"/>
                <a:gd name="connsiteX72" fmla="*/ 30648 w 512434"/>
                <a:gd name="connsiteY72" fmla="*/ 0 h 453171"/>
                <a:gd name="connsiteX73" fmla="*/ 389433 w 512434"/>
                <a:gd name="connsiteY73" fmla="*/ 0 h 453171"/>
                <a:gd name="connsiteX74" fmla="*/ 420490 w 512434"/>
                <a:gd name="connsiteY74" fmla="*/ 30564 h 453171"/>
                <a:gd name="connsiteX75" fmla="*/ 420490 w 512434"/>
                <a:gd name="connsiteY75" fmla="*/ 163826 h 453171"/>
                <a:gd name="connsiteX76" fmla="*/ 512434 w 512434"/>
                <a:gd name="connsiteY76" fmla="*/ 299940 h 453171"/>
                <a:gd name="connsiteX77" fmla="*/ 358785 w 512434"/>
                <a:gd name="connsiteY77" fmla="*/ 453171 h 453171"/>
                <a:gd name="connsiteX78" fmla="*/ 263164 w 512434"/>
                <a:gd name="connsiteY78" fmla="*/ 419346 h 453171"/>
                <a:gd name="connsiteX79" fmla="*/ 30648 w 512434"/>
                <a:gd name="connsiteY79" fmla="*/ 419346 h 453171"/>
                <a:gd name="connsiteX80" fmla="*/ 0 w 512434"/>
                <a:gd name="connsiteY80" fmla="*/ 388374 h 453171"/>
                <a:gd name="connsiteX81" fmla="*/ 0 w 512434"/>
                <a:gd name="connsiteY81" fmla="*/ 30564 h 453171"/>
                <a:gd name="connsiteX82" fmla="*/ 30648 w 512434"/>
                <a:gd name="connsiteY82" fmla="*/ 0 h 45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12434" h="453171">
                  <a:moveTo>
                    <a:pt x="358785" y="409158"/>
                  </a:moveTo>
                  <a:cubicBezTo>
                    <a:pt x="351838" y="409158"/>
                    <a:pt x="345300" y="415678"/>
                    <a:pt x="345300" y="425866"/>
                  </a:cubicBezTo>
                  <a:cubicBezTo>
                    <a:pt x="345300" y="432794"/>
                    <a:pt x="351838" y="439722"/>
                    <a:pt x="358785" y="439722"/>
                  </a:cubicBezTo>
                  <a:cubicBezTo>
                    <a:pt x="365732" y="439722"/>
                    <a:pt x="372270" y="432794"/>
                    <a:pt x="372270" y="425866"/>
                  </a:cubicBezTo>
                  <a:cubicBezTo>
                    <a:pt x="372270" y="415678"/>
                    <a:pt x="365732" y="409158"/>
                    <a:pt x="358785" y="409158"/>
                  </a:cubicBezTo>
                  <a:close/>
                  <a:moveTo>
                    <a:pt x="151153" y="300585"/>
                  </a:moveTo>
                  <a:lnTo>
                    <a:pt x="195731" y="300585"/>
                  </a:lnTo>
                  <a:lnTo>
                    <a:pt x="195731" y="345175"/>
                  </a:lnTo>
                  <a:lnTo>
                    <a:pt x="151153" y="345175"/>
                  </a:lnTo>
                  <a:close/>
                  <a:moveTo>
                    <a:pt x="71978" y="300585"/>
                  </a:moveTo>
                  <a:lnTo>
                    <a:pt x="120152" y="300585"/>
                  </a:lnTo>
                  <a:lnTo>
                    <a:pt x="120152" y="345175"/>
                  </a:lnTo>
                  <a:lnTo>
                    <a:pt x="71978" y="345175"/>
                  </a:lnTo>
                  <a:close/>
                  <a:moveTo>
                    <a:pt x="481786" y="286492"/>
                  </a:moveTo>
                  <a:cubicBezTo>
                    <a:pt x="474839" y="286492"/>
                    <a:pt x="468300" y="293012"/>
                    <a:pt x="468300" y="299940"/>
                  </a:cubicBezTo>
                  <a:cubicBezTo>
                    <a:pt x="468300" y="310128"/>
                    <a:pt x="474839" y="313389"/>
                    <a:pt x="481786" y="313389"/>
                  </a:cubicBezTo>
                  <a:cubicBezTo>
                    <a:pt x="492002" y="313389"/>
                    <a:pt x="498948" y="310128"/>
                    <a:pt x="498948" y="299940"/>
                  </a:cubicBezTo>
                  <a:cubicBezTo>
                    <a:pt x="498948" y="293012"/>
                    <a:pt x="492002" y="286492"/>
                    <a:pt x="481786" y="286492"/>
                  </a:cubicBezTo>
                  <a:close/>
                  <a:moveTo>
                    <a:pt x="235785" y="286492"/>
                  </a:moveTo>
                  <a:cubicBezTo>
                    <a:pt x="228838" y="286492"/>
                    <a:pt x="222300" y="293012"/>
                    <a:pt x="222300" y="299940"/>
                  </a:cubicBezTo>
                  <a:cubicBezTo>
                    <a:pt x="222300" y="310128"/>
                    <a:pt x="228838" y="313389"/>
                    <a:pt x="235785" y="313389"/>
                  </a:cubicBezTo>
                  <a:cubicBezTo>
                    <a:pt x="242732" y="313389"/>
                    <a:pt x="249270" y="310128"/>
                    <a:pt x="249270" y="299940"/>
                  </a:cubicBezTo>
                  <a:cubicBezTo>
                    <a:pt x="249270" y="293012"/>
                    <a:pt x="242732" y="286492"/>
                    <a:pt x="235785" y="286492"/>
                  </a:cubicBezTo>
                  <a:close/>
                  <a:moveTo>
                    <a:pt x="151153" y="228588"/>
                  </a:moveTo>
                  <a:lnTo>
                    <a:pt x="195731" y="228588"/>
                  </a:lnTo>
                  <a:lnTo>
                    <a:pt x="195731" y="273178"/>
                  </a:lnTo>
                  <a:lnTo>
                    <a:pt x="151153" y="273178"/>
                  </a:lnTo>
                  <a:close/>
                  <a:moveTo>
                    <a:pt x="71978" y="228588"/>
                  </a:moveTo>
                  <a:lnTo>
                    <a:pt x="120152" y="228588"/>
                  </a:lnTo>
                  <a:lnTo>
                    <a:pt x="120152" y="273178"/>
                  </a:lnTo>
                  <a:lnTo>
                    <a:pt x="71978" y="273178"/>
                  </a:lnTo>
                  <a:close/>
                  <a:moveTo>
                    <a:pt x="427028" y="221695"/>
                  </a:moveTo>
                  <a:cubicBezTo>
                    <a:pt x="427028" y="221695"/>
                    <a:pt x="427028" y="221695"/>
                    <a:pt x="372270" y="275896"/>
                  </a:cubicBezTo>
                  <a:cubicBezTo>
                    <a:pt x="369001" y="275896"/>
                    <a:pt x="365732" y="272636"/>
                    <a:pt x="358785" y="272636"/>
                  </a:cubicBezTo>
                  <a:cubicBezTo>
                    <a:pt x="351838" y="272636"/>
                    <a:pt x="345300" y="275896"/>
                    <a:pt x="341622" y="279564"/>
                  </a:cubicBezTo>
                  <a:cubicBezTo>
                    <a:pt x="341622" y="279564"/>
                    <a:pt x="341622" y="279564"/>
                    <a:pt x="283596" y="238404"/>
                  </a:cubicBezTo>
                  <a:cubicBezTo>
                    <a:pt x="280327" y="231883"/>
                    <a:pt x="270111" y="235143"/>
                    <a:pt x="266433" y="238404"/>
                  </a:cubicBezTo>
                  <a:cubicBezTo>
                    <a:pt x="263164" y="242071"/>
                    <a:pt x="266433" y="252260"/>
                    <a:pt x="270111" y="255520"/>
                  </a:cubicBezTo>
                  <a:cubicBezTo>
                    <a:pt x="270111" y="255520"/>
                    <a:pt x="270111" y="255520"/>
                    <a:pt x="331406" y="303200"/>
                  </a:cubicBezTo>
                  <a:cubicBezTo>
                    <a:pt x="331406" y="317056"/>
                    <a:pt x="345300" y="327245"/>
                    <a:pt x="358785" y="327245"/>
                  </a:cubicBezTo>
                  <a:cubicBezTo>
                    <a:pt x="375948" y="327245"/>
                    <a:pt x="386164" y="317056"/>
                    <a:pt x="386164" y="299940"/>
                  </a:cubicBezTo>
                  <a:lnTo>
                    <a:pt x="386164" y="296680"/>
                  </a:lnTo>
                  <a:cubicBezTo>
                    <a:pt x="386164" y="296680"/>
                    <a:pt x="386164" y="296680"/>
                    <a:pt x="444191" y="238404"/>
                  </a:cubicBezTo>
                  <a:cubicBezTo>
                    <a:pt x="447869" y="231883"/>
                    <a:pt x="451138" y="224955"/>
                    <a:pt x="444191" y="221695"/>
                  </a:cubicBezTo>
                  <a:cubicBezTo>
                    <a:pt x="440922" y="218027"/>
                    <a:pt x="433975" y="218027"/>
                    <a:pt x="427028" y="221695"/>
                  </a:cubicBezTo>
                  <a:close/>
                  <a:moveTo>
                    <a:pt x="358785" y="163826"/>
                  </a:moveTo>
                  <a:cubicBezTo>
                    <a:pt x="351838" y="163826"/>
                    <a:pt x="345300" y="170346"/>
                    <a:pt x="345300" y="177274"/>
                  </a:cubicBezTo>
                  <a:cubicBezTo>
                    <a:pt x="345300" y="184202"/>
                    <a:pt x="351838" y="190723"/>
                    <a:pt x="358785" y="190723"/>
                  </a:cubicBezTo>
                  <a:cubicBezTo>
                    <a:pt x="365732" y="190723"/>
                    <a:pt x="372270" y="184202"/>
                    <a:pt x="372270" y="177274"/>
                  </a:cubicBezTo>
                  <a:cubicBezTo>
                    <a:pt x="372270" y="170346"/>
                    <a:pt x="365732" y="163826"/>
                    <a:pt x="358785" y="163826"/>
                  </a:cubicBezTo>
                  <a:close/>
                  <a:moveTo>
                    <a:pt x="151153" y="156592"/>
                  </a:moveTo>
                  <a:lnTo>
                    <a:pt x="195731" y="156592"/>
                  </a:lnTo>
                  <a:lnTo>
                    <a:pt x="195731" y="201182"/>
                  </a:lnTo>
                  <a:lnTo>
                    <a:pt x="151153" y="201182"/>
                  </a:lnTo>
                  <a:close/>
                  <a:moveTo>
                    <a:pt x="37595" y="102289"/>
                  </a:moveTo>
                  <a:lnTo>
                    <a:pt x="37595" y="374925"/>
                  </a:lnTo>
                  <a:cubicBezTo>
                    <a:pt x="37595" y="374925"/>
                    <a:pt x="37595" y="374925"/>
                    <a:pt x="228838" y="374925"/>
                  </a:cubicBezTo>
                  <a:cubicBezTo>
                    <a:pt x="215353" y="354549"/>
                    <a:pt x="208406" y="327245"/>
                    <a:pt x="208406" y="299940"/>
                  </a:cubicBezTo>
                  <a:cubicBezTo>
                    <a:pt x="208406" y="262448"/>
                    <a:pt x="222300" y="228215"/>
                    <a:pt x="246001" y="201318"/>
                  </a:cubicBezTo>
                  <a:cubicBezTo>
                    <a:pt x="246001" y="201318"/>
                    <a:pt x="246001" y="201318"/>
                    <a:pt x="225569" y="201318"/>
                  </a:cubicBezTo>
                  <a:cubicBezTo>
                    <a:pt x="225569" y="201318"/>
                    <a:pt x="225569" y="201318"/>
                    <a:pt x="225569" y="156898"/>
                  </a:cubicBezTo>
                  <a:cubicBezTo>
                    <a:pt x="225569" y="156898"/>
                    <a:pt x="225569" y="156898"/>
                    <a:pt x="270111" y="156898"/>
                  </a:cubicBezTo>
                  <a:cubicBezTo>
                    <a:pt x="270111" y="156898"/>
                    <a:pt x="270111" y="156898"/>
                    <a:pt x="270111" y="177274"/>
                  </a:cubicBezTo>
                  <a:cubicBezTo>
                    <a:pt x="293812" y="160158"/>
                    <a:pt x="324868" y="149970"/>
                    <a:pt x="358785" y="149970"/>
                  </a:cubicBezTo>
                  <a:cubicBezTo>
                    <a:pt x="365732" y="149970"/>
                    <a:pt x="375948" y="149970"/>
                    <a:pt x="382895" y="149970"/>
                  </a:cubicBezTo>
                  <a:cubicBezTo>
                    <a:pt x="382895" y="149970"/>
                    <a:pt x="382895" y="149970"/>
                    <a:pt x="382895" y="102289"/>
                  </a:cubicBezTo>
                  <a:cubicBezTo>
                    <a:pt x="382895" y="102289"/>
                    <a:pt x="382895" y="102289"/>
                    <a:pt x="37595" y="102289"/>
                  </a:cubicBezTo>
                  <a:close/>
                  <a:moveTo>
                    <a:pt x="136894" y="30564"/>
                  </a:moveTo>
                  <a:lnTo>
                    <a:pt x="136894" y="68057"/>
                  </a:lnTo>
                  <a:cubicBezTo>
                    <a:pt x="136894" y="68057"/>
                    <a:pt x="136894" y="68057"/>
                    <a:pt x="283596" y="68057"/>
                  </a:cubicBezTo>
                  <a:cubicBezTo>
                    <a:pt x="283596" y="68057"/>
                    <a:pt x="283596" y="68057"/>
                    <a:pt x="283596" y="30564"/>
                  </a:cubicBezTo>
                  <a:cubicBezTo>
                    <a:pt x="283596" y="30564"/>
                    <a:pt x="283596" y="30564"/>
                    <a:pt x="136894" y="30564"/>
                  </a:cubicBezTo>
                  <a:close/>
                  <a:moveTo>
                    <a:pt x="30648" y="0"/>
                  </a:moveTo>
                  <a:cubicBezTo>
                    <a:pt x="30648" y="0"/>
                    <a:pt x="30648" y="0"/>
                    <a:pt x="389433" y="0"/>
                  </a:cubicBezTo>
                  <a:cubicBezTo>
                    <a:pt x="406596" y="0"/>
                    <a:pt x="420490" y="13856"/>
                    <a:pt x="420490" y="30564"/>
                  </a:cubicBezTo>
                  <a:cubicBezTo>
                    <a:pt x="420490" y="30564"/>
                    <a:pt x="420490" y="30564"/>
                    <a:pt x="420490" y="163826"/>
                  </a:cubicBezTo>
                  <a:cubicBezTo>
                    <a:pt x="474839" y="187463"/>
                    <a:pt x="512434" y="238404"/>
                    <a:pt x="512434" y="299940"/>
                  </a:cubicBezTo>
                  <a:cubicBezTo>
                    <a:pt x="512434" y="385113"/>
                    <a:pt x="444191" y="453171"/>
                    <a:pt x="358785" y="453171"/>
                  </a:cubicBezTo>
                  <a:cubicBezTo>
                    <a:pt x="324868" y="453171"/>
                    <a:pt x="290543" y="439722"/>
                    <a:pt x="263164" y="419346"/>
                  </a:cubicBezTo>
                  <a:cubicBezTo>
                    <a:pt x="263164" y="419346"/>
                    <a:pt x="263164" y="419346"/>
                    <a:pt x="30648" y="419346"/>
                  </a:cubicBezTo>
                  <a:cubicBezTo>
                    <a:pt x="13894" y="419346"/>
                    <a:pt x="0" y="405490"/>
                    <a:pt x="0" y="388374"/>
                  </a:cubicBezTo>
                  <a:cubicBezTo>
                    <a:pt x="0" y="388374"/>
                    <a:pt x="0" y="388374"/>
                    <a:pt x="0" y="30564"/>
                  </a:cubicBezTo>
                  <a:cubicBezTo>
                    <a:pt x="0" y="13856"/>
                    <a:pt x="13894" y="0"/>
                    <a:pt x="30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ṥļîḑé-Freeform: Shape 39">
              <a:extLst>
                <a:ext uri="{FF2B5EF4-FFF2-40B4-BE49-F238E27FC236}">
                  <a16:creationId xmlns:a16="http://schemas.microsoft.com/office/drawing/2014/main" id="{83B47888-4C80-472C-B4B9-39D686C1B07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5573" y="3373807"/>
              <a:ext cx="452657" cy="383525"/>
            </a:xfrm>
            <a:custGeom>
              <a:avLst/>
              <a:gdLst>
                <a:gd name="T0" fmla="+- 0 10798 9"/>
                <a:gd name="T1" fmla="*/ T0 w 21578"/>
                <a:gd name="T2" fmla="*/ 10800 h 21600"/>
                <a:gd name="T3" fmla="+- 0 10798 9"/>
                <a:gd name="T4" fmla="*/ T3 w 21578"/>
                <a:gd name="T5" fmla="*/ 10800 h 21600"/>
                <a:gd name="T6" fmla="+- 0 10798 9"/>
                <a:gd name="T7" fmla="*/ T6 w 21578"/>
                <a:gd name="T8" fmla="*/ 10800 h 21600"/>
                <a:gd name="T9" fmla="+- 0 10798 9"/>
                <a:gd name="T10" fmla="*/ T9 w 2157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78" h="21600">
                  <a:moveTo>
                    <a:pt x="21416" y="10074"/>
                  </a:moveTo>
                  <a:cubicBezTo>
                    <a:pt x="21507" y="10166"/>
                    <a:pt x="21562" y="10284"/>
                    <a:pt x="21574" y="10428"/>
                  </a:cubicBezTo>
                  <a:cubicBezTo>
                    <a:pt x="21590" y="10569"/>
                    <a:pt x="21562" y="10702"/>
                    <a:pt x="21483" y="10820"/>
                  </a:cubicBezTo>
                  <a:lnTo>
                    <a:pt x="20967" y="11551"/>
                  </a:lnTo>
                  <a:cubicBezTo>
                    <a:pt x="20891" y="11678"/>
                    <a:pt x="20778" y="11744"/>
                    <a:pt x="20634" y="11744"/>
                  </a:cubicBezTo>
                  <a:lnTo>
                    <a:pt x="19889" y="11744"/>
                  </a:lnTo>
                  <a:cubicBezTo>
                    <a:pt x="19769" y="11744"/>
                    <a:pt x="19671" y="11704"/>
                    <a:pt x="19601" y="11632"/>
                  </a:cubicBezTo>
                  <a:lnTo>
                    <a:pt x="11078" y="3253"/>
                  </a:lnTo>
                  <a:cubicBezTo>
                    <a:pt x="10884" y="3072"/>
                    <a:pt x="10695" y="3072"/>
                    <a:pt x="10503" y="3253"/>
                  </a:cubicBezTo>
                  <a:lnTo>
                    <a:pt x="1980" y="11632"/>
                  </a:lnTo>
                  <a:cubicBezTo>
                    <a:pt x="1918" y="11704"/>
                    <a:pt x="1819" y="11744"/>
                    <a:pt x="1692" y="11744"/>
                  </a:cubicBezTo>
                  <a:lnTo>
                    <a:pt x="944" y="11744"/>
                  </a:lnTo>
                  <a:cubicBezTo>
                    <a:pt x="808" y="11744"/>
                    <a:pt x="695" y="11678"/>
                    <a:pt x="611" y="11551"/>
                  </a:cubicBezTo>
                  <a:lnTo>
                    <a:pt x="96" y="10820"/>
                  </a:lnTo>
                  <a:cubicBezTo>
                    <a:pt x="19" y="10710"/>
                    <a:pt x="-9" y="10584"/>
                    <a:pt x="2" y="10440"/>
                  </a:cubicBezTo>
                  <a:cubicBezTo>
                    <a:pt x="19" y="10298"/>
                    <a:pt x="74" y="10175"/>
                    <a:pt x="165" y="10074"/>
                  </a:cubicBezTo>
                  <a:lnTo>
                    <a:pt x="10112" y="287"/>
                  </a:lnTo>
                  <a:cubicBezTo>
                    <a:pt x="10321" y="106"/>
                    <a:pt x="10546" y="8"/>
                    <a:pt x="10788" y="0"/>
                  </a:cubicBezTo>
                  <a:cubicBezTo>
                    <a:pt x="11042" y="0"/>
                    <a:pt x="11267" y="97"/>
                    <a:pt x="11469" y="287"/>
                  </a:cubicBezTo>
                  <a:lnTo>
                    <a:pt x="14220" y="2991"/>
                  </a:lnTo>
                  <a:lnTo>
                    <a:pt x="14220" y="1586"/>
                  </a:lnTo>
                  <a:cubicBezTo>
                    <a:pt x="14220" y="1436"/>
                    <a:pt x="14266" y="1313"/>
                    <a:pt x="14352" y="1206"/>
                  </a:cubicBezTo>
                  <a:cubicBezTo>
                    <a:pt x="14441" y="1099"/>
                    <a:pt x="14546" y="1048"/>
                    <a:pt x="14669" y="1048"/>
                  </a:cubicBezTo>
                  <a:lnTo>
                    <a:pt x="17226" y="1048"/>
                  </a:lnTo>
                  <a:cubicBezTo>
                    <a:pt x="17348" y="1048"/>
                    <a:pt x="17451" y="1099"/>
                    <a:pt x="17530" y="1206"/>
                  </a:cubicBezTo>
                  <a:cubicBezTo>
                    <a:pt x="17609" y="1312"/>
                    <a:pt x="17653" y="1436"/>
                    <a:pt x="17653" y="1586"/>
                  </a:cubicBezTo>
                  <a:lnTo>
                    <a:pt x="17653" y="6383"/>
                  </a:lnTo>
                  <a:lnTo>
                    <a:pt x="21416" y="10074"/>
                  </a:lnTo>
                  <a:close/>
                  <a:moveTo>
                    <a:pt x="18523" y="11977"/>
                  </a:moveTo>
                  <a:lnTo>
                    <a:pt x="18523" y="20551"/>
                  </a:lnTo>
                  <a:cubicBezTo>
                    <a:pt x="18523" y="20854"/>
                    <a:pt x="18441" y="21104"/>
                    <a:pt x="18276" y="21300"/>
                  </a:cubicBezTo>
                  <a:cubicBezTo>
                    <a:pt x="18110" y="21502"/>
                    <a:pt x="17904" y="21599"/>
                    <a:pt x="17653" y="21599"/>
                  </a:cubicBezTo>
                  <a:lnTo>
                    <a:pt x="12809" y="21599"/>
                  </a:lnTo>
                  <a:lnTo>
                    <a:pt x="12809" y="14736"/>
                  </a:lnTo>
                  <a:lnTo>
                    <a:pt x="8772" y="14736"/>
                  </a:lnTo>
                  <a:lnTo>
                    <a:pt x="8772" y="21599"/>
                  </a:lnTo>
                  <a:lnTo>
                    <a:pt x="3928" y="21599"/>
                  </a:lnTo>
                  <a:cubicBezTo>
                    <a:pt x="3677" y="21599"/>
                    <a:pt x="3468" y="21502"/>
                    <a:pt x="3303" y="21300"/>
                  </a:cubicBezTo>
                  <a:cubicBezTo>
                    <a:pt x="3140" y="21104"/>
                    <a:pt x="3056" y="20854"/>
                    <a:pt x="3056" y="20551"/>
                  </a:cubicBezTo>
                  <a:lnTo>
                    <a:pt x="3056" y="11977"/>
                  </a:lnTo>
                  <a:lnTo>
                    <a:pt x="10788" y="4356"/>
                  </a:lnTo>
                  <a:lnTo>
                    <a:pt x="18523" y="119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Group 40">
            <a:extLst>
              <a:ext uri="{FF2B5EF4-FFF2-40B4-BE49-F238E27FC236}">
                <a16:creationId xmlns:a16="http://schemas.microsoft.com/office/drawing/2014/main" id="{633831FF-5939-47C6-A1EF-4A710C931671}"/>
              </a:ext>
            </a:extLst>
          </p:cNvPr>
          <p:cNvGrpSpPr/>
          <p:nvPr/>
        </p:nvGrpSpPr>
        <p:grpSpPr>
          <a:xfrm>
            <a:off x="6660233" y="2421406"/>
            <a:ext cx="1834632" cy="569630"/>
            <a:chOff x="8741912" y="2095115"/>
            <a:chExt cx="2730951" cy="759507"/>
          </a:xfrm>
        </p:grpSpPr>
        <p:sp>
          <p:nvSpPr>
            <p:cNvPr id="22" name="îṥļîḑé-TextBox 41">
              <a:extLst>
                <a:ext uri="{FF2B5EF4-FFF2-40B4-BE49-F238E27FC236}">
                  <a16:creationId xmlns:a16="http://schemas.microsoft.com/office/drawing/2014/main" id="{8F69BE9E-B8C2-46A2-85DC-5E68C7230035}"/>
                </a:ext>
              </a:extLst>
            </p:cNvPr>
            <p:cNvSpPr txBox="1"/>
            <p:nvPr/>
          </p:nvSpPr>
          <p:spPr>
            <a:xfrm>
              <a:off x="8772872" y="2095115"/>
              <a:ext cx="2699991" cy="247223"/>
            </a:xfrm>
            <a:prstGeom prst="rect">
              <a:avLst/>
            </a:prstGeom>
            <a:noFill/>
          </p:spPr>
          <p:txBody>
            <a:bodyPr wrap="none" lIns="216000" tIns="0" rIns="216000" bIns="0" anchor="b" anchorCtr="0">
              <a:normAutofit fontScale="92500" lnSpcReduction="10000"/>
            </a:bodyPr>
            <a:lstStyle/>
            <a:p>
              <a:r>
                <a:rPr lang="zh-CN" altLang="en-US" sz="1400" b="1">
                  <a:solidFill>
                    <a:schemeClr val="accent4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3" name="îṥļîḑé-TextBox 42">
              <a:extLst>
                <a:ext uri="{FF2B5EF4-FFF2-40B4-BE49-F238E27FC236}">
                  <a16:creationId xmlns:a16="http://schemas.microsoft.com/office/drawing/2014/main" id="{6C5FE53E-A61A-4AE9-A8C7-B699E4EC0B15}"/>
                </a:ext>
              </a:extLst>
            </p:cNvPr>
            <p:cNvSpPr txBox="1">
              <a:spLocks/>
            </p:cNvSpPr>
            <p:nvPr/>
          </p:nvSpPr>
          <p:spPr>
            <a:xfrm>
              <a:off x="8741912" y="2342338"/>
              <a:ext cx="2699990" cy="512284"/>
            </a:xfrm>
            <a:prstGeom prst="rect">
              <a:avLst/>
            </a:prstGeom>
          </p:spPr>
          <p:txBody>
            <a:bodyPr vert="horz" wrap="square" lIns="216000" tIns="0" rIns="216000" bIns="0" anchor="t" anchorCtr="0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7" name="Group 43">
            <a:extLst>
              <a:ext uri="{FF2B5EF4-FFF2-40B4-BE49-F238E27FC236}">
                <a16:creationId xmlns:a16="http://schemas.microsoft.com/office/drawing/2014/main" id="{D52F053A-4787-4011-8E4B-E38053411CA2}"/>
              </a:ext>
            </a:extLst>
          </p:cNvPr>
          <p:cNvGrpSpPr/>
          <p:nvPr/>
        </p:nvGrpSpPr>
        <p:grpSpPr>
          <a:xfrm>
            <a:off x="6660233" y="1421436"/>
            <a:ext cx="1834632" cy="569630"/>
            <a:chOff x="8741912" y="2095115"/>
            <a:chExt cx="2730951" cy="759507"/>
          </a:xfrm>
        </p:grpSpPr>
        <p:sp>
          <p:nvSpPr>
            <p:cNvPr id="20" name="îṥļîḑé-TextBox 44">
              <a:extLst>
                <a:ext uri="{FF2B5EF4-FFF2-40B4-BE49-F238E27FC236}">
                  <a16:creationId xmlns:a16="http://schemas.microsoft.com/office/drawing/2014/main" id="{71ACF889-C32D-4791-B0FB-96A55B71151C}"/>
                </a:ext>
              </a:extLst>
            </p:cNvPr>
            <p:cNvSpPr txBox="1"/>
            <p:nvPr/>
          </p:nvSpPr>
          <p:spPr>
            <a:xfrm>
              <a:off x="8772872" y="2095115"/>
              <a:ext cx="2699991" cy="247223"/>
            </a:xfrm>
            <a:prstGeom prst="rect">
              <a:avLst/>
            </a:prstGeom>
            <a:noFill/>
          </p:spPr>
          <p:txBody>
            <a:bodyPr wrap="none" lIns="216000" tIns="0" rIns="216000" bIns="0" anchor="b" anchorCtr="0">
              <a:normAutofit fontScale="92500" lnSpcReduction="10000"/>
            </a:bodyPr>
            <a:lstStyle/>
            <a:p>
              <a:r>
                <a:rPr lang="zh-CN" altLang="en-US" sz="1400" b="1" dirty="0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21" name="îṥļîḑé-TextBox 45">
              <a:extLst>
                <a:ext uri="{FF2B5EF4-FFF2-40B4-BE49-F238E27FC236}">
                  <a16:creationId xmlns:a16="http://schemas.microsoft.com/office/drawing/2014/main" id="{34472353-0970-4212-AB08-CB94271DD93A}"/>
                </a:ext>
              </a:extLst>
            </p:cNvPr>
            <p:cNvSpPr txBox="1">
              <a:spLocks/>
            </p:cNvSpPr>
            <p:nvPr/>
          </p:nvSpPr>
          <p:spPr>
            <a:xfrm>
              <a:off x="8741912" y="2342338"/>
              <a:ext cx="2699990" cy="512284"/>
            </a:xfrm>
            <a:prstGeom prst="rect">
              <a:avLst/>
            </a:prstGeom>
          </p:spPr>
          <p:txBody>
            <a:bodyPr vert="horz" wrap="square" lIns="216000" tIns="0" rIns="216000" bIns="0" anchor="t" anchorCtr="0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8" name="Group 46">
            <a:extLst>
              <a:ext uri="{FF2B5EF4-FFF2-40B4-BE49-F238E27FC236}">
                <a16:creationId xmlns:a16="http://schemas.microsoft.com/office/drawing/2014/main" id="{136C655A-065D-4DF4-BCBD-0B9BCF7C147F}"/>
              </a:ext>
            </a:extLst>
          </p:cNvPr>
          <p:cNvGrpSpPr/>
          <p:nvPr/>
        </p:nvGrpSpPr>
        <p:grpSpPr>
          <a:xfrm>
            <a:off x="6660233" y="3435648"/>
            <a:ext cx="1834632" cy="569630"/>
            <a:chOff x="8741912" y="2095115"/>
            <a:chExt cx="2730951" cy="759507"/>
          </a:xfrm>
        </p:grpSpPr>
        <p:sp>
          <p:nvSpPr>
            <p:cNvPr id="18" name="îṥļîḑé-TextBox 47">
              <a:extLst>
                <a:ext uri="{FF2B5EF4-FFF2-40B4-BE49-F238E27FC236}">
                  <a16:creationId xmlns:a16="http://schemas.microsoft.com/office/drawing/2014/main" id="{6EBB0EA8-7D61-4938-B7F0-6AE3B0C617B4}"/>
                </a:ext>
              </a:extLst>
            </p:cNvPr>
            <p:cNvSpPr txBox="1"/>
            <p:nvPr/>
          </p:nvSpPr>
          <p:spPr>
            <a:xfrm>
              <a:off x="8772872" y="2095115"/>
              <a:ext cx="2699991" cy="247223"/>
            </a:xfrm>
            <a:prstGeom prst="rect">
              <a:avLst/>
            </a:prstGeom>
            <a:noFill/>
          </p:spPr>
          <p:txBody>
            <a:bodyPr wrap="none" lIns="216000" tIns="0" rIns="216000" bIns="0" anchor="b" anchorCtr="0">
              <a:normAutofit fontScale="92500" lnSpcReduction="10000"/>
            </a:bodyPr>
            <a:lstStyle/>
            <a:p>
              <a:r>
                <a:rPr lang="zh-CN" altLang="en-US" sz="1400" b="1">
                  <a:solidFill>
                    <a:schemeClr val="accent6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9" name="îṥļîḑé-TextBox 48">
              <a:extLst>
                <a:ext uri="{FF2B5EF4-FFF2-40B4-BE49-F238E27FC236}">
                  <a16:creationId xmlns:a16="http://schemas.microsoft.com/office/drawing/2014/main" id="{7C58A91F-275E-431B-A30E-574C642E106C}"/>
                </a:ext>
              </a:extLst>
            </p:cNvPr>
            <p:cNvSpPr txBox="1">
              <a:spLocks/>
            </p:cNvSpPr>
            <p:nvPr/>
          </p:nvSpPr>
          <p:spPr>
            <a:xfrm>
              <a:off x="8741912" y="2342338"/>
              <a:ext cx="2699990" cy="512284"/>
            </a:xfrm>
            <a:prstGeom prst="rect">
              <a:avLst/>
            </a:prstGeom>
          </p:spPr>
          <p:txBody>
            <a:bodyPr vert="horz" wrap="square" lIns="216000" tIns="0" rIns="216000" bIns="0" anchor="t" anchorCtr="0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9" name="Group 49">
            <a:extLst>
              <a:ext uri="{FF2B5EF4-FFF2-40B4-BE49-F238E27FC236}">
                <a16:creationId xmlns:a16="http://schemas.microsoft.com/office/drawing/2014/main" id="{01641769-02D5-495E-A9B3-F7217879937C}"/>
              </a:ext>
            </a:extLst>
          </p:cNvPr>
          <p:cNvGrpSpPr/>
          <p:nvPr/>
        </p:nvGrpSpPr>
        <p:grpSpPr>
          <a:xfrm>
            <a:off x="1259632" y="2421406"/>
            <a:ext cx="1865966" cy="569630"/>
            <a:chOff x="8695269" y="2095115"/>
            <a:chExt cx="2777594" cy="759507"/>
          </a:xfrm>
        </p:grpSpPr>
        <p:sp>
          <p:nvSpPr>
            <p:cNvPr id="16" name="îṥļîḑé-TextBox 50">
              <a:extLst>
                <a:ext uri="{FF2B5EF4-FFF2-40B4-BE49-F238E27FC236}">
                  <a16:creationId xmlns:a16="http://schemas.microsoft.com/office/drawing/2014/main" id="{04EF344F-3385-454B-B491-55D333CFF270}"/>
                </a:ext>
              </a:extLst>
            </p:cNvPr>
            <p:cNvSpPr txBox="1"/>
            <p:nvPr/>
          </p:nvSpPr>
          <p:spPr>
            <a:xfrm>
              <a:off x="8772872" y="2095115"/>
              <a:ext cx="2699991" cy="247223"/>
            </a:xfrm>
            <a:prstGeom prst="rect">
              <a:avLst/>
            </a:prstGeom>
            <a:noFill/>
          </p:spPr>
          <p:txBody>
            <a:bodyPr wrap="none" lIns="216000" tIns="0" rIns="216000" bIns="0" anchor="b" anchorCtr="0">
              <a:normAutofit fontScale="92500" lnSpcReduction="10000"/>
            </a:bodyPr>
            <a:lstStyle/>
            <a:p>
              <a:r>
                <a:rPr lang="zh-CN" altLang="en-US" sz="1400" b="1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7" name="îṥļîḑé-TextBox 51">
              <a:extLst>
                <a:ext uri="{FF2B5EF4-FFF2-40B4-BE49-F238E27FC236}">
                  <a16:creationId xmlns:a16="http://schemas.microsoft.com/office/drawing/2014/main" id="{EC67A945-67A2-4EB8-9FCD-0911F822A261}"/>
                </a:ext>
              </a:extLst>
            </p:cNvPr>
            <p:cNvSpPr txBox="1">
              <a:spLocks/>
            </p:cNvSpPr>
            <p:nvPr/>
          </p:nvSpPr>
          <p:spPr>
            <a:xfrm>
              <a:off x="8695269" y="2342338"/>
              <a:ext cx="2699990" cy="512284"/>
            </a:xfrm>
            <a:prstGeom prst="rect">
              <a:avLst/>
            </a:prstGeom>
          </p:spPr>
          <p:txBody>
            <a:bodyPr vert="horz" wrap="square" lIns="216000" tIns="0" rIns="216000" bIns="0" anchor="t" anchorCtr="0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10" name="Group 52">
            <a:extLst>
              <a:ext uri="{FF2B5EF4-FFF2-40B4-BE49-F238E27FC236}">
                <a16:creationId xmlns:a16="http://schemas.microsoft.com/office/drawing/2014/main" id="{6C38A46B-86F6-4E41-A02A-BEAB4CE3F3BC}"/>
              </a:ext>
            </a:extLst>
          </p:cNvPr>
          <p:cNvGrpSpPr/>
          <p:nvPr/>
        </p:nvGrpSpPr>
        <p:grpSpPr>
          <a:xfrm>
            <a:off x="1259632" y="1421436"/>
            <a:ext cx="1865966" cy="569630"/>
            <a:chOff x="8695269" y="2095115"/>
            <a:chExt cx="2777594" cy="759507"/>
          </a:xfrm>
        </p:grpSpPr>
        <p:sp>
          <p:nvSpPr>
            <p:cNvPr id="14" name="îṥļîḑé-TextBox 53">
              <a:extLst>
                <a:ext uri="{FF2B5EF4-FFF2-40B4-BE49-F238E27FC236}">
                  <a16:creationId xmlns:a16="http://schemas.microsoft.com/office/drawing/2014/main" id="{355ADF96-B54C-460F-B359-265D37FDCA71}"/>
                </a:ext>
              </a:extLst>
            </p:cNvPr>
            <p:cNvSpPr txBox="1"/>
            <p:nvPr/>
          </p:nvSpPr>
          <p:spPr>
            <a:xfrm>
              <a:off x="8772872" y="2095115"/>
              <a:ext cx="2699991" cy="247223"/>
            </a:xfrm>
            <a:prstGeom prst="rect">
              <a:avLst/>
            </a:prstGeom>
            <a:noFill/>
          </p:spPr>
          <p:txBody>
            <a:bodyPr wrap="none" lIns="216000" tIns="0" rIns="216000" bIns="0" anchor="b" anchorCtr="0">
              <a:normAutofit fontScale="92500" lnSpcReduction="10000"/>
            </a:bodyPr>
            <a:lstStyle/>
            <a:p>
              <a:r>
                <a:rPr lang="zh-CN" altLang="en-US" sz="1400" b="1">
                  <a:solidFill>
                    <a:schemeClr val="accent1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5" name="îṥļîḑé-TextBox 54">
              <a:extLst>
                <a:ext uri="{FF2B5EF4-FFF2-40B4-BE49-F238E27FC236}">
                  <a16:creationId xmlns:a16="http://schemas.microsoft.com/office/drawing/2014/main" id="{A8A51A10-2E19-49D5-86A1-0B6BCFBF53DC}"/>
                </a:ext>
              </a:extLst>
            </p:cNvPr>
            <p:cNvSpPr txBox="1">
              <a:spLocks/>
            </p:cNvSpPr>
            <p:nvPr/>
          </p:nvSpPr>
          <p:spPr>
            <a:xfrm>
              <a:off x="8695269" y="2342338"/>
              <a:ext cx="2699990" cy="512284"/>
            </a:xfrm>
            <a:prstGeom prst="rect">
              <a:avLst/>
            </a:prstGeom>
          </p:spPr>
          <p:txBody>
            <a:bodyPr vert="horz" wrap="square" lIns="216000" tIns="0" rIns="216000" bIns="0" anchor="t" anchorCtr="0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11" name="Group 55">
            <a:extLst>
              <a:ext uri="{FF2B5EF4-FFF2-40B4-BE49-F238E27FC236}">
                <a16:creationId xmlns:a16="http://schemas.microsoft.com/office/drawing/2014/main" id="{02BE4F42-7EEA-459E-950E-EC6C3EA382CE}"/>
              </a:ext>
            </a:extLst>
          </p:cNvPr>
          <p:cNvGrpSpPr/>
          <p:nvPr/>
        </p:nvGrpSpPr>
        <p:grpSpPr>
          <a:xfrm>
            <a:off x="1259632" y="3435648"/>
            <a:ext cx="1865966" cy="569630"/>
            <a:chOff x="8695269" y="2095115"/>
            <a:chExt cx="2777594" cy="759507"/>
          </a:xfrm>
        </p:grpSpPr>
        <p:sp>
          <p:nvSpPr>
            <p:cNvPr id="12" name="îṥļîḑé-TextBox 56">
              <a:extLst>
                <a:ext uri="{FF2B5EF4-FFF2-40B4-BE49-F238E27FC236}">
                  <a16:creationId xmlns:a16="http://schemas.microsoft.com/office/drawing/2014/main" id="{4E301522-D15B-4C66-BC18-924BEC54748C}"/>
                </a:ext>
              </a:extLst>
            </p:cNvPr>
            <p:cNvSpPr txBox="1"/>
            <p:nvPr/>
          </p:nvSpPr>
          <p:spPr>
            <a:xfrm>
              <a:off x="8772872" y="2095115"/>
              <a:ext cx="2699991" cy="247223"/>
            </a:xfrm>
            <a:prstGeom prst="rect">
              <a:avLst/>
            </a:prstGeom>
            <a:noFill/>
          </p:spPr>
          <p:txBody>
            <a:bodyPr wrap="none" lIns="216000" tIns="0" rIns="216000" bIns="0" anchor="b" anchorCtr="0">
              <a:normAutofit fontScale="92500" lnSpcReduction="10000"/>
            </a:bodyPr>
            <a:lstStyle/>
            <a:p>
              <a:r>
                <a:rPr lang="zh-CN" altLang="en-US" sz="1400" b="1">
                  <a:solidFill>
                    <a:schemeClr val="accent5">
                      <a:lumMod val="100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13" name="îṥļîḑé-TextBox 57">
              <a:extLst>
                <a:ext uri="{FF2B5EF4-FFF2-40B4-BE49-F238E27FC236}">
                  <a16:creationId xmlns:a16="http://schemas.microsoft.com/office/drawing/2014/main" id="{3FBD4DCD-9E64-4DDC-B869-7CA676571099}"/>
                </a:ext>
              </a:extLst>
            </p:cNvPr>
            <p:cNvSpPr txBox="1">
              <a:spLocks/>
            </p:cNvSpPr>
            <p:nvPr/>
          </p:nvSpPr>
          <p:spPr>
            <a:xfrm>
              <a:off x="8695269" y="2342338"/>
              <a:ext cx="2699990" cy="512284"/>
            </a:xfrm>
            <a:prstGeom prst="rect">
              <a:avLst/>
            </a:prstGeom>
          </p:spPr>
          <p:txBody>
            <a:bodyPr vert="horz" wrap="square" lIns="216000" tIns="0" rIns="216000" bIns="0" anchor="t" anchorCtr="0">
              <a:normAutofit fontScale="77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sp>
        <p:nvSpPr>
          <p:cNvPr id="48" name="矩形 47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年度工作概述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838"/>
            <a:ext cx="1892311" cy="42051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01247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ṧḷïḓê-Rectangle 4">
            <a:extLst>
              <a:ext uri="{FF2B5EF4-FFF2-40B4-BE49-F238E27FC236}">
                <a16:creationId xmlns:a16="http://schemas.microsoft.com/office/drawing/2014/main" id="{72590469-12EB-4842-B5A4-242745BBF4E5}"/>
              </a:ext>
            </a:extLst>
          </p:cNvPr>
          <p:cNvSpPr/>
          <p:nvPr/>
        </p:nvSpPr>
        <p:spPr>
          <a:xfrm>
            <a:off x="1547664" y="1153968"/>
            <a:ext cx="3024336" cy="141778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ïṧḷïḓê-Rectangle 5">
            <a:extLst>
              <a:ext uri="{FF2B5EF4-FFF2-40B4-BE49-F238E27FC236}">
                <a16:creationId xmlns:a16="http://schemas.microsoft.com/office/drawing/2014/main" id="{28EEEB19-0662-418F-AE04-AF309AF28C4B}"/>
              </a:ext>
            </a:extLst>
          </p:cNvPr>
          <p:cNvSpPr/>
          <p:nvPr/>
        </p:nvSpPr>
        <p:spPr>
          <a:xfrm>
            <a:off x="4572000" y="2571750"/>
            <a:ext cx="3024336" cy="141778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ïṧḷïḓê-文本框 16">
            <a:extLst>
              <a:ext uri="{FF2B5EF4-FFF2-40B4-BE49-F238E27FC236}">
                <a16:creationId xmlns:a16="http://schemas.microsoft.com/office/drawing/2014/main" id="{ABD9B07A-CB40-41D9-A409-41E76B13189B}"/>
              </a:ext>
            </a:extLst>
          </p:cNvPr>
          <p:cNvSpPr txBox="1"/>
          <p:nvPr/>
        </p:nvSpPr>
        <p:spPr>
          <a:xfrm>
            <a:off x="4809327" y="1386235"/>
            <a:ext cx="3251544" cy="433732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</p:txBody>
      </p:sp>
      <p:sp>
        <p:nvSpPr>
          <p:cNvPr id="8" name="ïṧḷïḓê-Rectangle 7">
            <a:extLst>
              <a:ext uri="{FF2B5EF4-FFF2-40B4-BE49-F238E27FC236}">
                <a16:creationId xmlns:a16="http://schemas.microsoft.com/office/drawing/2014/main" id="{D928F256-B432-4B2B-AC48-7ED1FFC65C2E}"/>
              </a:ext>
            </a:extLst>
          </p:cNvPr>
          <p:cNvSpPr/>
          <p:nvPr/>
        </p:nvSpPr>
        <p:spPr>
          <a:xfrm>
            <a:off x="4822829" y="2003039"/>
            <a:ext cx="426380" cy="162057"/>
          </a:xfrm>
          <a:prstGeom prst="rect">
            <a:avLst/>
          </a:prstGeom>
        </p:spPr>
        <p:txBody>
          <a:bodyPr wrap="none" lIns="0" tIns="0" rIns="0" bIns="0">
            <a:normAutofit fontScale="92500" lnSpcReduction="20000"/>
          </a:bodyPr>
          <a:lstStyle/>
          <a:p>
            <a:pPr algn="ctr"/>
            <a:r>
              <a:rPr lang="zh-CN" altLang="en-US" sz="1400" b="1">
                <a:solidFill>
                  <a:schemeClr val="dk1">
                    <a:lumMod val="100000"/>
                  </a:schemeClr>
                </a:solidFill>
              </a:rPr>
              <a:t>关键词</a:t>
            </a:r>
          </a:p>
        </p:txBody>
      </p:sp>
      <p:sp>
        <p:nvSpPr>
          <p:cNvPr id="9" name="ïṧḷïḓê-Rectangle 8">
            <a:extLst>
              <a:ext uri="{FF2B5EF4-FFF2-40B4-BE49-F238E27FC236}">
                <a16:creationId xmlns:a16="http://schemas.microsoft.com/office/drawing/2014/main" id="{207D4A64-B1BA-4007-945E-504DA115C44F}"/>
              </a:ext>
            </a:extLst>
          </p:cNvPr>
          <p:cNvSpPr/>
          <p:nvPr/>
        </p:nvSpPr>
        <p:spPr>
          <a:xfrm>
            <a:off x="4809327" y="1935038"/>
            <a:ext cx="1446474" cy="29806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is1ide-文本框 25">
            <a:extLst>
              <a:ext uri="{FF2B5EF4-FFF2-40B4-BE49-F238E27FC236}">
                <a16:creationId xmlns:a16="http://schemas.microsoft.com/office/drawing/2014/main" id="{248388AF-EA06-4D65-A6CE-395CC7956886}"/>
              </a:ext>
            </a:extLst>
          </p:cNvPr>
          <p:cNvSpPr txBox="1"/>
          <p:nvPr/>
        </p:nvSpPr>
        <p:spPr>
          <a:xfrm>
            <a:off x="996029" y="3283514"/>
            <a:ext cx="3292942" cy="455980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  <a:p>
            <a:pPr algn="ctr">
              <a:lnSpc>
                <a:spcPct val="120000"/>
              </a:lnSpc>
            </a:pPr>
            <a:r>
              <a:rPr lang="zh-CN" altLang="en-US" sz="1100" dirty="0"/>
              <a:t>点击输入替换内容</a:t>
            </a:r>
            <a:r>
              <a:rPr lang="en-US" altLang="zh-CN" sz="1100" dirty="0"/>
              <a:t>58pic.com</a:t>
            </a:r>
          </a:p>
        </p:txBody>
      </p:sp>
      <p:sp>
        <p:nvSpPr>
          <p:cNvPr id="11" name="is1ide-Rectangle 10">
            <a:extLst>
              <a:ext uri="{FF2B5EF4-FFF2-40B4-BE49-F238E27FC236}">
                <a16:creationId xmlns:a16="http://schemas.microsoft.com/office/drawing/2014/main" id="{725E0E50-3151-4FF0-90FE-8E20AB76AE1C}"/>
              </a:ext>
            </a:extLst>
          </p:cNvPr>
          <p:cNvSpPr/>
          <p:nvPr/>
        </p:nvSpPr>
        <p:spPr>
          <a:xfrm>
            <a:off x="3841376" y="3956483"/>
            <a:ext cx="416027" cy="158123"/>
          </a:xfrm>
          <a:prstGeom prst="rect">
            <a:avLst/>
          </a:prstGeom>
        </p:spPr>
        <p:txBody>
          <a:bodyPr wrap="none" lIns="0" tIns="0" rIns="0" bIns="0">
            <a:normAutofit fontScale="85000" lnSpcReduction="20000"/>
          </a:bodyPr>
          <a:lstStyle/>
          <a:p>
            <a:pPr algn="ctr"/>
            <a:r>
              <a:rPr lang="zh-CN" altLang="en-US" sz="1400" b="1">
                <a:solidFill>
                  <a:schemeClr val="dk1">
                    <a:lumMod val="100000"/>
                  </a:schemeClr>
                </a:solidFill>
              </a:rPr>
              <a:t>关键词</a:t>
            </a:r>
          </a:p>
        </p:txBody>
      </p:sp>
      <p:sp>
        <p:nvSpPr>
          <p:cNvPr id="12" name="is1ide-Rectangle 11">
            <a:extLst>
              <a:ext uri="{FF2B5EF4-FFF2-40B4-BE49-F238E27FC236}">
                <a16:creationId xmlns:a16="http://schemas.microsoft.com/office/drawing/2014/main" id="{1D2FBDE5-1E1A-4FEC-A046-34FF6EECA3CF}"/>
              </a:ext>
            </a:extLst>
          </p:cNvPr>
          <p:cNvSpPr/>
          <p:nvPr/>
        </p:nvSpPr>
        <p:spPr>
          <a:xfrm>
            <a:off x="2877620" y="3890133"/>
            <a:ext cx="1411351" cy="29082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矩形 12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年度工作概述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838"/>
            <a:ext cx="1892311" cy="42051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5178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0">
            <a:extLst>
              <a:ext uri="{FF2B5EF4-FFF2-40B4-BE49-F238E27FC236}">
                <a16:creationId xmlns:a16="http://schemas.microsoft.com/office/drawing/2014/main" id="{2AAEA818-9305-4542-AB08-7B1BD2A2B505}"/>
              </a:ext>
            </a:extLst>
          </p:cNvPr>
          <p:cNvGrpSpPr/>
          <p:nvPr/>
        </p:nvGrpSpPr>
        <p:grpSpPr>
          <a:xfrm>
            <a:off x="2021558" y="1826173"/>
            <a:ext cx="1703785" cy="1915123"/>
            <a:chOff x="2695409" y="2434896"/>
            <a:chExt cx="2271713" cy="2553497"/>
          </a:xfrm>
        </p:grpSpPr>
        <p:sp>
          <p:nvSpPr>
            <p:cNvPr id="33" name="îṥļîḑé-Freeform: Shape 31">
              <a:extLst>
                <a:ext uri="{FF2B5EF4-FFF2-40B4-BE49-F238E27FC236}">
                  <a16:creationId xmlns:a16="http://schemas.microsoft.com/office/drawing/2014/main" id="{B8731AC0-30FB-40F3-A9AB-A4A55649DBE1}"/>
                </a:ext>
              </a:extLst>
            </p:cNvPr>
            <p:cNvSpPr>
              <a:spLocks/>
            </p:cNvSpPr>
            <p:nvPr/>
          </p:nvSpPr>
          <p:spPr bwMode="auto">
            <a:xfrm rot="13659102">
              <a:off x="2987733" y="2345202"/>
              <a:ext cx="1589088" cy="1768475"/>
            </a:xfrm>
            <a:custGeom>
              <a:avLst/>
              <a:gdLst>
                <a:gd name="T0" fmla="*/ 50 w 1088"/>
                <a:gd name="T1" fmla="*/ 1179 h 1211"/>
                <a:gd name="T2" fmla="*/ 170 w 1088"/>
                <a:gd name="T3" fmla="*/ 1203 h 1211"/>
                <a:gd name="T4" fmla="*/ 263 w 1088"/>
                <a:gd name="T5" fmla="*/ 1140 h 1211"/>
                <a:gd name="T6" fmla="*/ 283 w 1088"/>
                <a:gd name="T7" fmla="*/ 1040 h 1211"/>
                <a:gd name="T8" fmla="*/ 372 w 1088"/>
                <a:gd name="T9" fmla="*/ 1033 h 1211"/>
                <a:gd name="T10" fmla="*/ 460 w 1088"/>
                <a:gd name="T11" fmla="*/ 1013 h 1211"/>
                <a:gd name="T12" fmla="*/ 509 w 1088"/>
                <a:gd name="T13" fmla="*/ 1102 h 1211"/>
                <a:gd name="T14" fmla="*/ 617 w 1088"/>
                <a:gd name="T15" fmla="*/ 1133 h 1211"/>
                <a:gd name="T16" fmla="*/ 724 w 1088"/>
                <a:gd name="T17" fmla="*/ 1073 h 1211"/>
                <a:gd name="T18" fmla="*/ 755 w 1088"/>
                <a:gd name="T19" fmla="*/ 965 h 1211"/>
                <a:gd name="T20" fmla="*/ 706 w 1088"/>
                <a:gd name="T21" fmla="*/ 877 h 1211"/>
                <a:gd name="T22" fmla="*/ 824 w 1088"/>
                <a:gd name="T23" fmla="*/ 741 h 1211"/>
                <a:gd name="T24" fmla="*/ 919 w 1088"/>
                <a:gd name="T25" fmla="*/ 778 h 1211"/>
                <a:gd name="T26" fmla="*/ 1021 w 1088"/>
                <a:gd name="T27" fmla="*/ 732 h 1211"/>
                <a:gd name="T28" fmla="*/ 1065 w 1088"/>
                <a:gd name="T29" fmla="*/ 618 h 1211"/>
                <a:gd name="T30" fmla="*/ 1020 w 1088"/>
                <a:gd name="T31" fmla="*/ 515 h 1211"/>
                <a:gd name="T32" fmla="*/ 925 w 1088"/>
                <a:gd name="T33" fmla="*/ 479 h 1211"/>
                <a:gd name="T34" fmla="*/ 928 w 1088"/>
                <a:gd name="T35" fmla="*/ 300 h 1211"/>
                <a:gd name="T36" fmla="*/ 1024 w 1088"/>
                <a:gd name="T37" fmla="*/ 267 h 1211"/>
                <a:gd name="T38" fmla="*/ 1074 w 1088"/>
                <a:gd name="T39" fmla="*/ 166 h 1211"/>
                <a:gd name="T40" fmla="*/ 1034 w 1088"/>
                <a:gd name="T41" fmla="*/ 50 h 1211"/>
                <a:gd name="T42" fmla="*/ 982 w 1088"/>
                <a:gd name="T43" fmla="*/ 0 h 1211"/>
                <a:gd name="T44" fmla="*/ 697 w 1088"/>
                <a:gd name="T45" fmla="*/ 333 h 1211"/>
                <a:gd name="T46" fmla="*/ 336 w 1088"/>
                <a:gd name="T47" fmla="*/ 802 h 1211"/>
                <a:gd name="T48" fmla="*/ 291 w 1088"/>
                <a:gd name="T49" fmla="*/ 807 h 1211"/>
                <a:gd name="T50" fmla="*/ 0 w 1088"/>
                <a:gd name="T51" fmla="*/ 1147 h 1211"/>
                <a:gd name="T52" fmla="*/ 50 w 1088"/>
                <a:gd name="T53" fmla="*/ 1179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8" h="1211">
                  <a:moveTo>
                    <a:pt x="50" y="1179"/>
                  </a:moveTo>
                  <a:cubicBezTo>
                    <a:pt x="170" y="1203"/>
                    <a:pt x="170" y="1203"/>
                    <a:pt x="170" y="1203"/>
                  </a:cubicBezTo>
                  <a:cubicBezTo>
                    <a:pt x="213" y="1211"/>
                    <a:pt x="255" y="1183"/>
                    <a:pt x="263" y="1140"/>
                  </a:cubicBezTo>
                  <a:cubicBezTo>
                    <a:pt x="283" y="1040"/>
                    <a:pt x="283" y="1040"/>
                    <a:pt x="283" y="1040"/>
                  </a:cubicBezTo>
                  <a:cubicBezTo>
                    <a:pt x="312" y="1040"/>
                    <a:pt x="342" y="1037"/>
                    <a:pt x="372" y="1033"/>
                  </a:cubicBezTo>
                  <a:cubicBezTo>
                    <a:pt x="402" y="1028"/>
                    <a:pt x="431" y="1021"/>
                    <a:pt x="460" y="1013"/>
                  </a:cubicBezTo>
                  <a:cubicBezTo>
                    <a:pt x="509" y="1102"/>
                    <a:pt x="509" y="1102"/>
                    <a:pt x="509" y="1102"/>
                  </a:cubicBezTo>
                  <a:cubicBezTo>
                    <a:pt x="530" y="1140"/>
                    <a:pt x="578" y="1154"/>
                    <a:pt x="617" y="1133"/>
                  </a:cubicBezTo>
                  <a:cubicBezTo>
                    <a:pt x="724" y="1073"/>
                    <a:pt x="724" y="1073"/>
                    <a:pt x="724" y="1073"/>
                  </a:cubicBezTo>
                  <a:cubicBezTo>
                    <a:pt x="762" y="1052"/>
                    <a:pt x="776" y="1004"/>
                    <a:pt x="755" y="965"/>
                  </a:cubicBezTo>
                  <a:cubicBezTo>
                    <a:pt x="706" y="877"/>
                    <a:pt x="706" y="877"/>
                    <a:pt x="706" y="877"/>
                  </a:cubicBezTo>
                  <a:cubicBezTo>
                    <a:pt x="751" y="837"/>
                    <a:pt x="791" y="791"/>
                    <a:pt x="824" y="741"/>
                  </a:cubicBezTo>
                  <a:cubicBezTo>
                    <a:pt x="919" y="778"/>
                    <a:pt x="919" y="778"/>
                    <a:pt x="919" y="778"/>
                  </a:cubicBezTo>
                  <a:cubicBezTo>
                    <a:pt x="959" y="794"/>
                    <a:pt x="1005" y="773"/>
                    <a:pt x="1021" y="732"/>
                  </a:cubicBezTo>
                  <a:cubicBezTo>
                    <a:pt x="1065" y="618"/>
                    <a:pt x="1065" y="618"/>
                    <a:pt x="1065" y="618"/>
                  </a:cubicBezTo>
                  <a:cubicBezTo>
                    <a:pt x="1081" y="577"/>
                    <a:pt x="1061" y="531"/>
                    <a:pt x="1020" y="515"/>
                  </a:cubicBezTo>
                  <a:cubicBezTo>
                    <a:pt x="925" y="479"/>
                    <a:pt x="925" y="479"/>
                    <a:pt x="925" y="479"/>
                  </a:cubicBezTo>
                  <a:cubicBezTo>
                    <a:pt x="934" y="421"/>
                    <a:pt x="935" y="361"/>
                    <a:pt x="928" y="300"/>
                  </a:cubicBezTo>
                  <a:cubicBezTo>
                    <a:pt x="1024" y="267"/>
                    <a:pt x="1024" y="267"/>
                    <a:pt x="1024" y="267"/>
                  </a:cubicBezTo>
                  <a:cubicBezTo>
                    <a:pt x="1066" y="252"/>
                    <a:pt x="1088" y="207"/>
                    <a:pt x="1074" y="166"/>
                  </a:cubicBezTo>
                  <a:cubicBezTo>
                    <a:pt x="1034" y="50"/>
                    <a:pt x="1034" y="50"/>
                    <a:pt x="1034" y="50"/>
                  </a:cubicBezTo>
                  <a:cubicBezTo>
                    <a:pt x="1025" y="25"/>
                    <a:pt x="1006" y="7"/>
                    <a:pt x="982" y="0"/>
                  </a:cubicBezTo>
                  <a:cubicBezTo>
                    <a:pt x="697" y="333"/>
                    <a:pt x="697" y="333"/>
                    <a:pt x="697" y="333"/>
                  </a:cubicBezTo>
                  <a:cubicBezTo>
                    <a:pt x="721" y="559"/>
                    <a:pt x="563" y="766"/>
                    <a:pt x="336" y="802"/>
                  </a:cubicBezTo>
                  <a:cubicBezTo>
                    <a:pt x="321" y="804"/>
                    <a:pt x="306" y="806"/>
                    <a:pt x="291" y="807"/>
                  </a:cubicBezTo>
                  <a:cubicBezTo>
                    <a:pt x="0" y="1147"/>
                    <a:pt x="0" y="1147"/>
                    <a:pt x="0" y="1147"/>
                  </a:cubicBezTo>
                  <a:cubicBezTo>
                    <a:pt x="11" y="1163"/>
                    <a:pt x="29" y="1175"/>
                    <a:pt x="50" y="11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şḻïďê-Freeform: Shape 32">
              <a:extLst>
                <a:ext uri="{FF2B5EF4-FFF2-40B4-BE49-F238E27FC236}">
                  <a16:creationId xmlns:a16="http://schemas.microsoft.com/office/drawing/2014/main" id="{006993EF-B1A6-4266-A5FD-A1594A488BFE}"/>
                </a:ext>
              </a:extLst>
            </p:cNvPr>
            <p:cNvSpPr>
              <a:spLocks/>
            </p:cNvSpPr>
            <p:nvPr/>
          </p:nvSpPr>
          <p:spPr bwMode="auto">
            <a:xfrm rot="13659102">
              <a:off x="2749384" y="2770655"/>
              <a:ext cx="2163763" cy="2271713"/>
            </a:xfrm>
            <a:custGeom>
              <a:avLst/>
              <a:gdLst>
                <a:gd name="T0" fmla="*/ 548 w 1481"/>
                <a:gd name="T1" fmla="*/ 1554 h 1554"/>
                <a:gd name="T2" fmla="*/ 795 w 1481"/>
                <a:gd name="T3" fmla="*/ 1265 h 1554"/>
                <a:gd name="T4" fmla="*/ 406 w 1481"/>
                <a:gd name="T5" fmla="*/ 903 h 1554"/>
                <a:gd name="T6" fmla="*/ 764 w 1481"/>
                <a:gd name="T7" fmla="*/ 411 h 1554"/>
                <a:gd name="T8" fmla="*/ 1249 w 1481"/>
                <a:gd name="T9" fmla="*/ 735 h 1554"/>
                <a:gd name="T10" fmla="*/ 1481 w 1481"/>
                <a:gd name="T11" fmla="*/ 464 h 1554"/>
                <a:gd name="T12" fmla="*/ 1399 w 1481"/>
                <a:gd name="T13" fmla="*/ 492 h 1554"/>
                <a:gd name="T14" fmla="*/ 1286 w 1481"/>
                <a:gd name="T15" fmla="*/ 353 h 1554"/>
                <a:gd name="T16" fmla="*/ 1339 w 1481"/>
                <a:gd name="T17" fmla="*/ 266 h 1554"/>
                <a:gd name="T18" fmla="*/ 1312 w 1481"/>
                <a:gd name="T19" fmla="*/ 157 h 1554"/>
                <a:gd name="T20" fmla="*/ 1207 w 1481"/>
                <a:gd name="T21" fmla="*/ 94 h 1554"/>
                <a:gd name="T22" fmla="*/ 1098 w 1481"/>
                <a:gd name="T23" fmla="*/ 121 h 1554"/>
                <a:gd name="T24" fmla="*/ 1045 w 1481"/>
                <a:gd name="T25" fmla="*/ 208 h 1554"/>
                <a:gd name="T26" fmla="*/ 869 w 1481"/>
                <a:gd name="T27" fmla="*/ 173 h 1554"/>
                <a:gd name="T28" fmla="*/ 854 w 1481"/>
                <a:gd name="T29" fmla="*/ 73 h 1554"/>
                <a:gd name="T30" fmla="*/ 763 w 1481"/>
                <a:gd name="T31" fmla="*/ 7 h 1554"/>
                <a:gd name="T32" fmla="*/ 642 w 1481"/>
                <a:gd name="T33" fmla="*/ 26 h 1554"/>
                <a:gd name="T34" fmla="*/ 576 w 1481"/>
                <a:gd name="T35" fmla="*/ 117 h 1554"/>
                <a:gd name="T36" fmla="*/ 592 w 1481"/>
                <a:gd name="T37" fmla="*/ 217 h 1554"/>
                <a:gd name="T38" fmla="*/ 435 w 1481"/>
                <a:gd name="T39" fmla="*/ 304 h 1554"/>
                <a:gd name="T40" fmla="*/ 358 w 1481"/>
                <a:gd name="T41" fmla="*/ 237 h 1554"/>
                <a:gd name="T42" fmla="*/ 246 w 1481"/>
                <a:gd name="T43" fmla="*/ 245 h 1554"/>
                <a:gd name="T44" fmla="*/ 166 w 1481"/>
                <a:gd name="T45" fmla="*/ 337 h 1554"/>
                <a:gd name="T46" fmla="*/ 173 w 1481"/>
                <a:gd name="T47" fmla="*/ 449 h 1554"/>
                <a:gd name="T48" fmla="*/ 250 w 1481"/>
                <a:gd name="T49" fmla="*/ 516 h 1554"/>
                <a:gd name="T50" fmla="*/ 185 w 1481"/>
                <a:gd name="T51" fmla="*/ 683 h 1554"/>
                <a:gd name="T52" fmla="*/ 84 w 1481"/>
                <a:gd name="T53" fmla="*/ 681 h 1554"/>
                <a:gd name="T54" fmla="*/ 3 w 1481"/>
                <a:gd name="T55" fmla="*/ 759 h 1554"/>
                <a:gd name="T56" fmla="*/ 1 w 1481"/>
                <a:gd name="T57" fmla="*/ 882 h 1554"/>
                <a:gd name="T58" fmla="*/ 78 w 1481"/>
                <a:gd name="T59" fmla="*/ 963 h 1554"/>
                <a:gd name="T60" fmla="*/ 180 w 1481"/>
                <a:gd name="T61" fmla="*/ 964 h 1554"/>
                <a:gd name="T62" fmla="*/ 238 w 1481"/>
                <a:gd name="T63" fmla="*/ 1134 h 1554"/>
                <a:gd name="T64" fmla="*/ 159 w 1481"/>
                <a:gd name="T65" fmla="*/ 1198 h 1554"/>
                <a:gd name="T66" fmla="*/ 147 w 1481"/>
                <a:gd name="T67" fmla="*/ 1309 h 1554"/>
                <a:gd name="T68" fmla="*/ 224 w 1481"/>
                <a:gd name="T69" fmla="*/ 1405 h 1554"/>
                <a:gd name="T70" fmla="*/ 336 w 1481"/>
                <a:gd name="T71" fmla="*/ 1417 h 1554"/>
                <a:gd name="T72" fmla="*/ 415 w 1481"/>
                <a:gd name="T73" fmla="*/ 1353 h 1554"/>
                <a:gd name="T74" fmla="*/ 569 w 1481"/>
                <a:gd name="T75" fmla="*/ 1445 h 1554"/>
                <a:gd name="T76" fmla="*/ 549 w 1481"/>
                <a:gd name="T77" fmla="*/ 1545 h 1554"/>
                <a:gd name="T78" fmla="*/ 548 w 1481"/>
                <a:gd name="T79" fmla="*/ 1554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81" h="1554">
                  <a:moveTo>
                    <a:pt x="548" y="1554"/>
                  </a:moveTo>
                  <a:cubicBezTo>
                    <a:pt x="795" y="1265"/>
                    <a:pt x="795" y="1265"/>
                    <a:pt x="795" y="1265"/>
                  </a:cubicBezTo>
                  <a:cubicBezTo>
                    <a:pt x="602" y="1249"/>
                    <a:pt x="438" y="1103"/>
                    <a:pt x="406" y="903"/>
                  </a:cubicBezTo>
                  <a:cubicBezTo>
                    <a:pt x="369" y="668"/>
                    <a:pt x="530" y="448"/>
                    <a:pt x="764" y="411"/>
                  </a:cubicBezTo>
                  <a:cubicBezTo>
                    <a:pt x="988" y="376"/>
                    <a:pt x="1197" y="519"/>
                    <a:pt x="1249" y="735"/>
                  </a:cubicBezTo>
                  <a:cubicBezTo>
                    <a:pt x="1481" y="464"/>
                    <a:pt x="1481" y="464"/>
                    <a:pt x="1481" y="464"/>
                  </a:cubicBezTo>
                  <a:cubicBezTo>
                    <a:pt x="1399" y="492"/>
                    <a:pt x="1399" y="492"/>
                    <a:pt x="1399" y="492"/>
                  </a:cubicBezTo>
                  <a:cubicBezTo>
                    <a:pt x="1368" y="441"/>
                    <a:pt x="1330" y="394"/>
                    <a:pt x="1286" y="353"/>
                  </a:cubicBezTo>
                  <a:cubicBezTo>
                    <a:pt x="1339" y="266"/>
                    <a:pt x="1339" y="266"/>
                    <a:pt x="1339" y="266"/>
                  </a:cubicBezTo>
                  <a:cubicBezTo>
                    <a:pt x="1361" y="228"/>
                    <a:pt x="1349" y="180"/>
                    <a:pt x="1312" y="157"/>
                  </a:cubicBezTo>
                  <a:cubicBezTo>
                    <a:pt x="1207" y="94"/>
                    <a:pt x="1207" y="94"/>
                    <a:pt x="1207" y="94"/>
                  </a:cubicBezTo>
                  <a:cubicBezTo>
                    <a:pt x="1169" y="71"/>
                    <a:pt x="1121" y="83"/>
                    <a:pt x="1098" y="121"/>
                  </a:cubicBezTo>
                  <a:cubicBezTo>
                    <a:pt x="1045" y="208"/>
                    <a:pt x="1045" y="208"/>
                    <a:pt x="1045" y="208"/>
                  </a:cubicBezTo>
                  <a:cubicBezTo>
                    <a:pt x="989" y="189"/>
                    <a:pt x="930" y="177"/>
                    <a:pt x="869" y="173"/>
                  </a:cubicBezTo>
                  <a:cubicBezTo>
                    <a:pt x="854" y="73"/>
                    <a:pt x="854" y="73"/>
                    <a:pt x="854" y="73"/>
                  </a:cubicBezTo>
                  <a:cubicBezTo>
                    <a:pt x="847" y="30"/>
                    <a:pt x="806" y="0"/>
                    <a:pt x="763" y="7"/>
                  </a:cubicBezTo>
                  <a:cubicBezTo>
                    <a:pt x="642" y="26"/>
                    <a:pt x="642" y="26"/>
                    <a:pt x="642" y="26"/>
                  </a:cubicBezTo>
                  <a:cubicBezTo>
                    <a:pt x="599" y="33"/>
                    <a:pt x="569" y="73"/>
                    <a:pt x="576" y="117"/>
                  </a:cubicBezTo>
                  <a:cubicBezTo>
                    <a:pt x="592" y="217"/>
                    <a:pt x="592" y="217"/>
                    <a:pt x="592" y="217"/>
                  </a:cubicBezTo>
                  <a:cubicBezTo>
                    <a:pt x="535" y="239"/>
                    <a:pt x="482" y="268"/>
                    <a:pt x="435" y="304"/>
                  </a:cubicBezTo>
                  <a:cubicBezTo>
                    <a:pt x="358" y="237"/>
                    <a:pt x="358" y="237"/>
                    <a:pt x="358" y="237"/>
                  </a:cubicBezTo>
                  <a:cubicBezTo>
                    <a:pt x="325" y="208"/>
                    <a:pt x="275" y="212"/>
                    <a:pt x="246" y="245"/>
                  </a:cubicBezTo>
                  <a:cubicBezTo>
                    <a:pt x="166" y="337"/>
                    <a:pt x="166" y="337"/>
                    <a:pt x="166" y="337"/>
                  </a:cubicBezTo>
                  <a:cubicBezTo>
                    <a:pt x="137" y="370"/>
                    <a:pt x="140" y="420"/>
                    <a:pt x="173" y="449"/>
                  </a:cubicBezTo>
                  <a:cubicBezTo>
                    <a:pt x="250" y="516"/>
                    <a:pt x="250" y="516"/>
                    <a:pt x="250" y="516"/>
                  </a:cubicBezTo>
                  <a:cubicBezTo>
                    <a:pt x="221" y="568"/>
                    <a:pt x="199" y="624"/>
                    <a:pt x="185" y="683"/>
                  </a:cubicBezTo>
                  <a:cubicBezTo>
                    <a:pt x="84" y="681"/>
                    <a:pt x="84" y="681"/>
                    <a:pt x="84" y="681"/>
                  </a:cubicBezTo>
                  <a:cubicBezTo>
                    <a:pt x="40" y="680"/>
                    <a:pt x="4" y="715"/>
                    <a:pt x="3" y="759"/>
                  </a:cubicBezTo>
                  <a:cubicBezTo>
                    <a:pt x="1" y="882"/>
                    <a:pt x="1" y="882"/>
                    <a:pt x="1" y="882"/>
                  </a:cubicBezTo>
                  <a:cubicBezTo>
                    <a:pt x="0" y="925"/>
                    <a:pt x="35" y="962"/>
                    <a:pt x="78" y="963"/>
                  </a:cubicBezTo>
                  <a:cubicBezTo>
                    <a:pt x="180" y="964"/>
                    <a:pt x="180" y="964"/>
                    <a:pt x="180" y="964"/>
                  </a:cubicBezTo>
                  <a:cubicBezTo>
                    <a:pt x="192" y="1025"/>
                    <a:pt x="212" y="1082"/>
                    <a:pt x="238" y="1134"/>
                  </a:cubicBezTo>
                  <a:cubicBezTo>
                    <a:pt x="159" y="1198"/>
                    <a:pt x="159" y="1198"/>
                    <a:pt x="159" y="1198"/>
                  </a:cubicBezTo>
                  <a:cubicBezTo>
                    <a:pt x="125" y="1225"/>
                    <a:pt x="120" y="1275"/>
                    <a:pt x="147" y="1309"/>
                  </a:cubicBezTo>
                  <a:cubicBezTo>
                    <a:pt x="224" y="1405"/>
                    <a:pt x="224" y="1405"/>
                    <a:pt x="224" y="1405"/>
                  </a:cubicBezTo>
                  <a:cubicBezTo>
                    <a:pt x="252" y="1439"/>
                    <a:pt x="302" y="1444"/>
                    <a:pt x="336" y="1417"/>
                  </a:cubicBezTo>
                  <a:cubicBezTo>
                    <a:pt x="415" y="1353"/>
                    <a:pt x="415" y="1353"/>
                    <a:pt x="415" y="1353"/>
                  </a:cubicBezTo>
                  <a:cubicBezTo>
                    <a:pt x="462" y="1390"/>
                    <a:pt x="513" y="1422"/>
                    <a:pt x="569" y="1445"/>
                  </a:cubicBezTo>
                  <a:cubicBezTo>
                    <a:pt x="549" y="1545"/>
                    <a:pt x="549" y="1545"/>
                    <a:pt x="549" y="1545"/>
                  </a:cubicBezTo>
                  <a:cubicBezTo>
                    <a:pt x="548" y="1548"/>
                    <a:pt x="548" y="1551"/>
                    <a:pt x="548" y="1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" name="ïşḻïďê-Freeform: Shape 33">
            <a:extLst>
              <a:ext uri="{FF2B5EF4-FFF2-40B4-BE49-F238E27FC236}">
                <a16:creationId xmlns:a16="http://schemas.microsoft.com/office/drawing/2014/main" id="{176A4144-310C-486C-9799-B34123BD7D8C}"/>
              </a:ext>
            </a:extLst>
          </p:cNvPr>
          <p:cNvSpPr>
            <a:spLocks/>
          </p:cNvSpPr>
          <p:nvPr/>
        </p:nvSpPr>
        <p:spPr bwMode="auto">
          <a:xfrm rot="13659102">
            <a:off x="1342670" y="1174960"/>
            <a:ext cx="1207294" cy="1219200"/>
          </a:xfrm>
          <a:custGeom>
            <a:avLst/>
            <a:gdLst>
              <a:gd name="T0" fmla="*/ 167 w 1103"/>
              <a:gd name="T1" fmla="*/ 344 h 1112"/>
              <a:gd name="T2" fmla="*/ 56 w 1103"/>
              <a:gd name="T3" fmla="*/ 455 h 1112"/>
              <a:gd name="T4" fmla="*/ 2 w 1103"/>
              <a:gd name="T5" fmla="*/ 507 h 1112"/>
              <a:gd name="T6" fmla="*/ 53 w 1103"/>
              <a:gd name="T7" fmla="*/ 643 h 1112"/>
              <a:gd name="T8" fmla="*/ 159 w 1103"/>
              <a:gd name="T9" fmla="*/ 758 h 1112"/>
              <a:gd name="T10" fmla="*/ 99 w 1103"/>
              <a:gd name="T11" fmla="*/ 875 h 1112"/>
              <a:gd name="T12" fmla="*/ 200 w 1103"/>
              <a:gd name="T13" fmla="*/ 958 h 1112"/>
              <a:gd name="T14" fmla="*/ 278 w 1103"/>
              <a:gd name="T15" fmla="*/ 904 h 1112"/>
              <a:gd name="T16" fmla="*/ 367 w 1103"/>
              <a:gd name="T17" fmla="*/ 1032 h 1112"/>
              <a:gd name="T18" fmla="*/ 490 w 1103"/>
              <a:gd name="T19" fmla="*/ 1110 h 1112"/>
              <a:gd name="T20" fmla="*/ 552 w 1103"/>
              <a:gd name="T21" fmla="*/ 1069 h 1112"/>
              <a:gd name="T22" fmla="*/ 625 w 1103"/>
              <a:gd name="T23" fmla="*/ 997 h 1112"/>
              <a:gd name="T24" fmla="*/ 716 w 1103"/>
              <a:gd name="T25" fmla="*/ 1043 h 1112"/>
              <a:gd name="T26" fmla="*/ 788 w 1103"/>
              <a:gd name="T27" fmla="*/ 1064 h 1112"/>
              <a:gd name="T28" fmla="*/ 881 w 1103"/>
              <a:gd name="T29" fmla="*/ 952 h 1112"/>
              <a:gd name="T30" fmla="*/ 927 w 1103"/>
              <a:gd name="T31" fmla="*/ 802 h 1112"/>
              <a:gd name="T32" fmla="*/ 1017 w 1103"/>
              <a:gd name="T33" fmla="*/ 829 h 1112"/>
              <a:gd name="T34" fmla="*/ 1088 w 1103"/>
              <a:gd name="T35" fmla="*/ 720 h 1112"/>
              <a:gd name="T36" fmla="*/ 994 w 1103"/>
              <a:gd name="T37" fmla="*/ 627 h 1112"/>
              <a:gd name="T38" fmla="*/ 1061 w 1103"/>
              <a:gd name="T39" fmla="*/ 485 h 1112"/>
              <a:gd name="T40" fmla="*/ 1067 w 1103"/>
              <a:gd name="T41" fmla="*/ 340 h 1112"/>
              <a:gd name="T42" fmla="*/ 1000 w 1103"/>
              <a:gd name="T43" fmla="*/ 307 h 1112"/>
              <a:gd name="T44" fmla="*/ 860 w 1103"/>
              <a:gd name="T45" fmla="*/ 236 h 1112"/>
              <a:gd name="T46" fmla="*/ 877 w 1103"/>
              <a:gd name="T47" fmla="*/ 105 h 1112"/>
              <a:gd name="T48" fmla="*/ 771 w 1103"/>
              <a:gd name="T49" fmla="*/ 55 h 1112"/>
              <a:gd name="T50" fmla="*/ 699 w 1103"/>
              <a:gd name="T51" fmla="*/ 138 h 1112"/>
              <a:gd name="T52" fmla="*/ 571 w 1103"/>
              <a:gd name="T53" fmla="*/ 48 h 1112"/>
              <a:gd name="T54" fmla="*/ 429 w 1103"/>
              <a:gd name="T55" fmla="*/ 17 h 1112"/>
              <a:gd name="T56" fmla="*/ 396 w 1103"/>
              <a:gd name="T57" fmla="*/ 145 h 1112"/>
              <a:gd name="T58" fmla="*/ 240 w 1103"/>
              <a:gd name="T59" fmla="*/ 158 h 1112"/>
              <a:gd name="T60" fmla="*/ 165 w 1103"/>
              <a:gd name="T61" fmla="*/ 163 h 1112"/>
              <a:gd name="T62" fmla="*/ 116 w 1103"/>
              <a:gd name="T63" fmla="*/ 300 h 1112"/>
              <a:gd name="T64" fmla="*/ 879 w 1103"/>
              <a:gd name="T65" fmla="*/ 508 h 1112"/>
              <a:gd name="T66" fmla="*/ 233 w 1103"/>
              <a:gd name="T67" fmla="*/ 609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03" h="1112">
                <a:moveTo>
                  <a:pt x="116" y="300"/>
                </a:moveTo>
                <a:cubicBezTo>
                  <a:pt x="167" y="344"/>
                  <a:pt x="167" y="344"/>
                  <a:pt x="167" y="344"/>
                </a:cubicBezTo>
                <a:cubicBezTo>
                  <a:pt x="148" y="379"/>
                  <a:pt x="133" y="417"/>
                  <a:pt x="124" y="456"/>
                </a:cubicBezTo>
                <a:cubicBezTo>
                  <a:pt x="56" y="455"/>
                  <a:pt x="56" y="455"/>
                  <a:pt x="56" y="455"/>
                </a:cubicBezTo>
                <a:cubicBezTo>
                  <a:pt x="53" y="455"/>
                  <a:pt x="50" y="455"/>
                  <a:pt x="47" y="456"/>
                </a:cubicBezTo>
                <a:cubicBezTo>
                  <a:pt x="22" y="459"/>
                  <a:pt x="3" y="481"/>
                  <a:pt x="2" y="507"/>
                </a:cubicBezTo>
                <a:cubicBezTo>
                  <a:pt x="1" y="589"/>
                  <a:pt x="1" y="589"/>
                  <a:pt x="1" y="589"/>
                </a:cubicBezTo>
                <a:cubicBezTo>
                  <a:pt x="0" y="618"/>
                  <a:pt x="23" y="642"/>
                  <a:pt x="53" y="643"/>
                </a:cubicBezTo>
                <a:cubicBezTo>
                  <a:pt x="121" y="644"/>
                  <a:pt x="121" y="644"/>
                  <a:pt x="121" y="644"/>
                </a:cubicBezTo>
                <a:cubicBezTo>
                  <a:pt x="129" y="685"/>
                  <a:pt x="142" y="723"/>
                  <a:pt x="159" y="758"/>
                </a:cubicBezTo>
                <a:cubicBezTo>
                  <a:pt x="107" y="800"/>
                  <a:pt x="107" y="800"/>
                  <a:pt x="107" y="800"/>
                </a:cubicBezTo>
                <a:cubicBezTo>
                  <a:pt x="84" y="819"/>
                  <a:pt x="80" y="852"/>
                  <a:pt x="99" y="875"/>
                </a:cubicBezTo>
                <a:cubicBezTo>
                  <a:pt x="150" y="939"/>
                  <a:pt x="150" y="939"/>
                  <a:pt x="150" y="939"/>
                </a:cubicBezTo>
                <a:cubicBezTo>
                  <a:pt x="163" y="954"/>
                  <a:pt x="182" y="961"/>
                  <a:pt x="200" y="958"/>
                </a:cubicBezTo>
                <a:cubicBezTo>
                  <a:pt x="209" y="956"/>
                  <a:pt x="217" y="953"/>
                  <a:pt x="225" y="947"/>
                </a:cubicBezTo>
                <a:cubicBezTo>
                  <a:pt x="278" y="904"/>
                  <a:pt x="278" y="904"/>
                  <a:pt x="278" y="904"/>
                </a:cubicBezTo>
                <a:cubicBezTo>
                  <a:pt x="309" y="929"/>
                  <a:pt x="343" y="950"/>
                  <a:pt x="380" y="966"/>
                </a:cubicBezTo>
                <a:cubicBezTo>
                  <a:pt x="367" y="1032"/>
                  <a:pt x="367" y="1032"/>
                  <a:pt x="367" y="1032"/>
                </a:cubicBezTo>
                <a:cubicBezTo>
                  <a:pt x="362" y="1061"/>
                  <a:pt x="380" y="1089"/>
                  <a:pt x="409" y="1095"/>
                </a:cubicBezTo>
                <a:cubicBezTo>
                  <a:pt x="490" y="1110"/>
                  <a:pt x="490" y="1110"/>
                  <a:pt x="490" y="1110"/>
                </a:cubicBezTo>
                <a:cubicBezTo>
                  <a:pt x="496" y="1112"/>
                  <a:pt x="502" y="1112"/>
                  <a:pt x="508" y="1111"/>
                </a:cubicBezTo>
                <a:cubicBezTo>
                  <a:pt x="529" y="1107"/>
                  <a:pt x="547" y="1091"/>
                  <a:pt x="552" y="1069"/>
                </a:cubicBezTo>
                <a:cubicBezTo>
                  <a:pt x="565" y="1002"/>
                  <a:pt x="565" y="1002"/>
                  <a:pt x="565" y="1002"/>
                </a:cubicBezTo>
                <a:cubicBezTo>
                  <a:pt x="585" y="1001"/>
                  <a:pt x="605" y="1000"/>
                  <a:pt x="625" y="997"/>
                </a:cubicBezTo>
                <a:cubicBezTo>
                  <a:pt x="645" y="993"/>
                  <a:pt x="664" y="989"/>
                  <a:pt x="683" y="983"/>
                </a:cubicBezTo>
                <a:cubicBezTo>
                  <a:pt x="716" y="1043"/>
                  <a:pt x="716" y="1043"/>
                  <a:pt x="716" y="1043"/>
                </a:cubicBezTo>
                <a:cubicBezTo>
                  <a:pt x="727" y="1063"/>
                  <a:pt x="749" y="1073"/>
                  <a:pt x="771" y="1070"/>
                </a:cubicBezTo>
                <a:cubicBezTo>
                  <a:pt x="777" y="1069"/>
                  <a:pt x="783" y="1067"/>
                  <a:pt x="788" y="1064"/>
                </a:cubicBezTo>
                <a:cubicBezTo>
                  <a:pt x="860" y="1024"/>
                  <a:pt x="860" y="1024"/>
                  <a:pt x="860" y="1024"/>
                </a:cubicBezTo>
                <a:cubicBezTo>
                  <a:pt x="886" y="1010"/>
                  <a:pt x="895" y="977"/>
                  <a:pt x="881" y="952"/>
                </a:cubicBezTo>
                <a:cubicBezTo>
                  <a:pt x="848" y="892"/>
                  <a:pt x="848" y="892"/>
                  <a:pt x="848" y="892"/>
                </a:cubicBezTo>
                <a:cubicBezTo>
                  <a:pt x="878" y="866"/>
                  <a:pt x="905" y="835"/>
                  <a:pt x="927" y="802"/>
                </a:cubicBezTo>
                <a:cubicBezTo>
                  <a:pt x="990" y="826"/>
                  <a:pt x="990" y="826"/>
                  <a:pt x="990" y="826"/>
                </a:cubicBezTo>
                <a:cubicBezTo>
                  <a:pt x="999" y="830"/>
                  <a:pt x="1008" y="831"/>
                  <a:pt x="1017" y="829"/>
                </a:cubicBezTo>
                <a:cubicBezTo>
                  <a:pt x="1035" y="827"/>
                  <a:pt x="1052" y="814"/>
                  <a:pt x="1059" y="796"/>
                </a:cubicBezTo>
                <a:cubicBezTo>
                  <a:pt x="1088" y="720"/>
                  <a:pt x="1088" y="720"/>
                  <a:pt x="1088" y="720"/>
                </a:cubicBezTo>
                <a:cubicBezTo>
                  <a:pt x="1099" y="692"/>
                  <a:pt x="1085" y="661"/>
                  <a:pt x="1058" y="651"/>
                </a:cubicBezTo>
                <a:cubicBezTo>
                  <a:pt x="994" y="627"/>
                  <a:pt x="994" y="627"/>
                  <a:pt x="994" y="627"/>
                </a:cubicBezTo>
                <a:cubicBezTo>
                  <a:pt x="1000" y="588"/>
                  <a:pt x="1001" y="547"/>
                  <a:pt x="996" y="507"/>
                </a:cubicBezTo>
                <a:cubicBezTo>
                  <a:pt x="1061" y="485"/>
                  <a:pt x="1061" y="485"/>
                  <a:pt x="1061" y="485"/>
                </a:cubicBezTo>
                <a:cubicBezTo>
                  <a:pt x="1088" y="475"/>
                  <a:pt x="1103" y="445"/>
                  <a:pt x="1094" y="417"/>
                </a:cubicBezTo>
                <a:cubicBezTo>
                  <a:pt x="1067" y="340"/>
                  <a:pt x="1067" y="340"/>
                  <a:pt x="1067" y="340"/>
                </a:cubicBezTo>
                <a:cubicBezTo>
                  <a:pt x="1059" y="315"/>
                  <a:pt x="1034" y="301"/>
                  <a:pt x="1009" y="305"/>
                </a:cubicBezTo>
                <a:cubicBezTo>
                  <a:pt x="1006" y="305"/>
                  <a:pt x="1003" y="306"/>
                  <a:pt x="1000" y="307"/>
                </a:cubicBezTo>
                <a:cubicBezTo>
                  <a:pt x="936" y="329"/>
                  <a:pt x="936" y="329"/>
                  <a:pt x="936" y="329"/>
                </a:cubicBezTo>
                <a:cubicBezTo>
                  <a:pt x="915" y="294"/>
                  <a:pt x="889" y="263"/>
                  <a:pt x="860" y="236"/>
                </a:cubicBezTo>
                <a:cubicBezTo>
                  <a:pt x="895" y="177"/>
                  <a:pt x="895" y="177"/>
                  <a:pt x="895" y="177"/>
                </a:cubicBezTo>
                <a:cubicBezTo>
                  <a:pt x="910" y="152"/>
                  <a:pt x="902" y="120"/>
                  <a:pt x="877" y="105"/>
                </a:cubicBezTo>
                <a:cubicBezTo>
                  <a:pt x="807" y="62"/>
                  <a:pt x="807" y="62"/>
                  <a:pt x="807" y="62"/>
                </a:cubicBezTo>
                <a:cubicBezTo>
                  <a:pt x="796" y="56"/>
                  <a:pt x="783" y="53"/>
                  <a:pt x="771" y="55"/>
                </a:cubicBezTo>
                <a:cubicBezTo>
                  <a:pt x="756" y="58"/>
                  <a:pt x="743" y="66"/>
                  <a:pt x="734" y="80"/>
                </a:cubicBezTo>
                <a:cubicBezTo>
                  <a:pt x="699" y="138"/>
                  <a:pt x="699" y="138"/>
                  <a:pt x="699" y="138"/>
                </a:cubicBezTo>
                <a:cubicBezTo>
                  <a:pt x="662" y="126"/>
                  <a:pt x="622" y="118"/>
                  <a:pt x="582" y="115"/>
                </a:cubicBezTo>
                <a:cubicBezTo>
                  <a:pt x="571" y="48"/>
                  <a:pt x="571" y="48"/>
                  <a:pt x="571" y="48"/>
                </a:cubicBezTo>
                <a:cubicBezTo>
                  <a:pt x="566" y="19"/>
                  <a:pt x="539" y="0"/>
                  <a:pt x="510" y="4"/>
                </a:cubicBezTo>
                <a:cubicBezTo>
                  <a:pt x="429" y="17"/>
                  <a:pt x="429" y="17"/>
                  <a:pt x="429" y="17"/>
                </a:cubicBezTo>
                <a:cubicBezTo>
                  <a:pt x="400" y="21"/>
                  <a:pt x="381" y="49"/>
                  <a:pt x="385" y="78"/>
                </a:cubicBezTo>
                <a:cubicBezTo>
                  <a:pt x="396" y="145"/>
                  <a:pt x="396" y="145"/>
                  <a:pt x="396" y="145"/>
                </a:cubicBezTo>
                <a:cubicBezTo>
                  <a:pt x="358" y="159"/>
                  <a:pt x="323" y="179"/>
                  <a:pt x="291" y="203"/>
                </a:cubicBezTo>
                <a:cubicBezTo>
                  <a:pt x="240" y="158"/>
                  <a:pt x="240" y="158"/>
                  <a:pt x="240" y="158"/>
                </a:cubicBezTo>
                <a:cubicBezTo>
                  <a:pt x="227" y="147"/>
                  <a:pt x="211" y="143"/>
                  <a:pt x="197" y="146"/>
                </a:cubicBezTo>
                <a:cubicBezTo>
                  <a:pt x="185" y="147"/>
                  <a:pt x="173" y="153"/>
                  <a:pt x="165" y="163"/>
                </a:cubicBezTo>
                <a:cubicBezTo>
                  <a:pt x="111" y="225"/>
                  <a:pt x="111" y="225"/>
                  <a:pt x="111" y="225"/>
                </a:cubicBezTo>
                <a:cubicBezTo>
                  <a:pt x="92" y="247"/>
                  <a:pt x="94" y="281"/>
                  <a:pt x="116" y="300"/>
                </a:cubicBezTo>
                <a:close/>
                <a:moveTo>
                  <a:pt x="505" y="235"/>
                </a:moveTo>
                <a:cubicBezTo>
                  <a:pt x="683" y="207"/>
                  <a:pt x="851" y="329"/>
                  <a:pt x="879" y="508"/>
                </a:cubicBezTo>
                <a:cubicBezTo>
                  <a:pt x="907" y="686"/>
                  <a:pt x="785" y="854"/>
                  <a:pt x="607" y="882"/>
                </a:cubicBezTo>
                <a:cubicBezTo>
                  <a:pt x="428" y="910"/>
                  <a:pt x="261" y="787"/>
                  <a:pt x="233" y="609"/>
                </a:cubicBezTo>
                <a:cubicBezTo>
                  <a:pt x="205" y="431"/>
                  <a:pt x="327" y="263"/>
                  <a:pt x="505" y="2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ïşḻïďê-Freeform: Shape 34">
            <a:extLst>
              <a:ext uri="{FF2B5EF4-FFF2-40B4-BE49-F238E27FC236}">
                <a16:creationId xmlns:a16="http://schemas.microsoft.com/office/drawing/2014/main" id="{39673061-3875-4EDC-9B75-6959E8AB9942}"/>
              </a:ext>
            </a:extLst>
          </p:cNvPr>
          <p:cNvSpPr>
            <a:spLocks/>
          </p:cNvSpPr>
          <p:nvPr/>
        </p:nvSpPr>
        <p:spPr bwMode="auto">
          <a:xfrm rot="13659102">
            <a:off x="1072686" y="2924361"/>
            <a:ext cx="1208485" cy="1219200"/>
          </a:xfrm>
          <a:custGeom>
            <a:avLst/>
            <a:gdLst>
              <a:gd name="T0" fmla="*/ 120 w 1103"/>
              <a:gd name="T1" fmla="*/ 644 h 1112"/>
              <a:gd name="T2" fmla="*/ 106 w 1103"/>
              <a:gd name="T3" fmla="*/ 800 h 1112"/>
              <a:gd name="T4" fmla="*/ 150 w 1103"/>
              <a:gd name="T5" fmla="*/ 939 h 1112"/>
              <a:gd name="T6" fmla="*/ 225 w 1103"/>
              <a:gd name="T7" fmla="*/ 947 h 1112"/>
              <a:gd name="T8" fmla="*/ 380 w 1103"/>
              <a:gd name="T9" fmla="*/ 966 h 1112"/>
              <a:gd name="T10" fmla="*/ 409 w 1103"/>
              <a:gd name="T11" fmla="*/ 1095 h 1112"/>
              <a:gd name="T12" fmla="*/ 508 w 1103"/>
              <a:gd name="T13" fmla="*/ 1111 h 1112"/>
              <a:gd name="T14" fmla="*/ 565 w 1103"/>
              <a:gd name="T15" fmla="*/ 1002 h 1112"/>
              <a:gd name="T16" fmla="*/ 683 w 1103"/>
              <a:gd name="T17" fmla="*/ 983 h 1112"/>
              <a:gd name="T18" fmla="*/ 771 w 1103"/>
              <a:gd name="T19" fmla="*/ 1069 h 1112"/>
              <a:gd name="T20" fmla="*/ 860 w 1103"/>
              <a:gd name="T21" fmla="*/ 1024 h 1112"/>
              <a:gd name="T22" fmla="*/ 848 w 1103"/>
              <a:gd name="T23" fmla="*/ 892 h 1112"/>
              <a:gd name="T24" fmla="*/ 990 w 1103"/>
              <a:gd name="T25" fmla="*/ 826 h 1112"/>
              <a:gd name="T26" fmla="*/ 1058 w 1103"/>
              <a:gd name="T27" fmla="*/ 796 h 1112"/>
              <a:gd name="T28" fmla="*/ 1057 w 1103"/>
              <a:gd name="T29" fmla="*/ 651 h 1112"/>
              <a:gd name="T30" fmla="*/ 996 w 1103"/>
              <a:gd name="T31" fmla="*/ 507 h 1112"/>
              <a:gd name="T32" fmla="*/ 1094 w 1103"/>
              <a:gd name="T33" fmla="*/ 417 h 1112"/>
              <a:gd name="T34" fmla="*/ 1009 w 1103"/>
              <a:gd name="T35" fmla="*/ 304 h 1112"/>
              <a:gd name="T36" fmla="*/ 935 w 1103"/>
              <a:gd name="T37" fmla="*/ 329 h 1112"/>
              <a:gd name="T38" fmla="*/ 895 w 1103"/>
              <a:gd name="T39" fmla="*/ 177 h 1112"/>
              <a:gd name="T40" fmla="*/ 807 w 1103"/>
              <a:gd name="T41" fmla="*/ 62 h 1112"/>
              <a:gd name="T42" fmla="*/ 734 w 1103"/>
              <a:gd name="T43" fmla="*/ 80 h 1112"/>
              <a:gd name="T44" fmla="*/ 581 w 1103"/>
              <a:gd name="T45" fmla="*/ 115 h 1112"/>
              <a:gd name="T46" fmla="*/ 510 w 1103"/>
              <a:gd name="T47" fmla="*/ 4 h 1112"/>
              <a:gd name="T48" fmla="*/ 385 w 1103"/>
              <a:gd name="T49" fmla="*/ 77 h 1112"/>
              <a:gd name="T50" fmla="*/ 291 w 1103"/>
              <a:gd name="T51" fmla="*/ 202 h 1112"/>
              <a:gd name="T52" fmla="*/ 196 w 1103"/>
              <a:gd name="T53" fmla="*/ 145 h 1112"/>
              <a:gd name="T54" fmla="*/ 111 w 1103"/>
              <a:gd name="T55" fmla="*/ 225 h 1112"/>
              <a:gd name="T56" fmla="*/ 167 w 1103"/>
              <a:gd name="T57" fmla="*/ 344 h 1112"/>
              <a:gd name="T58" fmla="*/ 56 w 1103"/>
              <a:gd name="T59" fmla="*/ 455 h 1112"/>
              <a:gd name="T60" fmla="*/ 2 w 1103"/>
              <a:gd name="T61" fmla="*/ 507 h 1112"/>
              <a:gd name="T62" fmla="*/ 52 w 1103"/>
              <a:gd name="T63" fmla="*/ 643 h 1112"/>
              <a:gd name="T64" fmla="*/ 879 w 1103"/>
              <a:gd name="T65" fmla="*/ 507 h 1112"/>
              <a:gd name="T66" fmla="*/ 232 w 1103"/>
              <a:gd name="T67" fmla="*/ 609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03" h="1112">
                <a:moveTo>
                  <a:pt x="52" y="643"/>
                </a:moveTo>
                <a:cubicBezTo>
                  <a:pt x="120" y="644"/>
                  <a:pt x="120" y="644"/>
                  <a:pt x="120" y="644"/>
                </a:cubicBezTo>
                <a:cubicBezTo>
                  <a:pt x="128" y="684"/>
                  <a:pt x="142" y="722"/>
                  <a:pt x="159" y="758"/>
                </a:cubicBezTo>
                <a:cubicBezTo>
                  <a:pt x="106" y="800"/>
                  <a:pt x="106" y="800"/>
                  <a:pt x="106" y="800"/>
                </a:cubicBezTo>
                <a:cubicBezTo>
                  <a:pt x="84" y="819"/>
                  <a:pt x="80" y="852"/>
                  <a:pt x="99" y="875"/>
                </a:cubicBezTo>
                <a:cubicBezTo>
                  <a:pt x="150" y="939"/>
                  <a:pt x="150" y="939"/>
                  <a:pt x="150" y="939"/>
                </a:cubicBezTo>
                <a:cubicBezTo>
                  <a:pt x="162" y="954"/>
                  <a:pt x="181" y="960"/>
                  <a:pt x="200" y="958"/>
                </a:cubicBezTo>
                <a:cubicBezTo>
                  <a:pt x="208" y="956"/>
                  <a:pt x="217" y="953"/>
                  <a:pt x="225" y="947"/>
                </a:cubicBezTo>
                <a:cubicBezTo>
                  <a:pt x="277" y="904"/>
                  <a:pt x="277" y="904"/>
                  <a:pt x="277" y="904"/>
                </a:cubicBezTo>
                <a:cubicBezTo>
                  <a:pt x="309" y="929"/>
                  <a:pt x="343" y="950"/>
                  <a:pt x="380" y="966"/>
                </a:cubicBezTo>
                <a:cubicBezTo>
                  <a:pt x="367" y="1032"/>
                  <a:pt x="367" y="1032"/>
                  <a:pt x="367" y="1032"/>
                </a:cubicBezTo>
                <a:cubicBezTo>
                  <a:pt x="361" y="1061"/>
                  <a:pt x="380" y="1089"/>
                  <a:pt x="409" y="1095"/>
                </a:cubicBezTo>
                <a:cubicBezTo>
                  <a:pt x="489" y="1110"/>
                  <a:pt x="489" y="1110"/>
                  <a:pt x="489" y="1110"/>
                </a:cubicBezTo>
                <a:cubicBezTo>
                  <a:pt x="496" y="1112"/>
                  <a:pt x="502" y="1112"/>
                  <a:pt x="508" y="1111"/>
                </a:cubicBezTo>
                <a:cubicBezTo>
                  <a:pt x="529" y="1107"/>
                  <a:pt x="547" y="1091"/>
                  <a:pt x="552" y="1068"/>
                </a:cubicBezTo>
                <a:cubicBezTo>
                  <a:pt x="565" y="1002"/>
                  <a:pt x="565" y="1002"/>
                  <a:pt x="565" y="1002"/>
                </a:cubicBezTo>
                <a:cubicBezTo>
                  <a:pt x="584" y="1001"/>
                  <a:pt x="604" y="1000"/>
                  <a:pt x="624" y="997"/>
                </a:cubicBezTo>
                <a:cubicBezTo>
                  <a:pt x="645" y="993"/>
                  <a:pt x="664" y="989"/>
                  <a:pt x="683" y="983"/>
                </a:cubicBezTo>
                <a:cubicBezTo>
                  <a:pt x="716" y="1043"/>
                  <a:pt x="716" y="1043"/>
                  <a:pt x="716" y="1043"/>
                </a:cubicBezTo>
                <a:cubicBezTo>
                  <a:pt x="727" y="1063"/>
                  <a:pt x="749" y="1073"/>
                  <a:pt x="771" y="1069"/>
                </a:cubicBezTo>
                <a:cubicBezTo>
                  <a:pt x="777" y="1068"/>
                  <a:pt x="782" y="1067"/>
                  <a:pt x="788" y="1063"/>
                </a:cubicBezTo>
                <a:cubicBezTo>
                  <a:pt x="860" y="1024"/>
                  <a:pt x="860" y="1024"/>
                  <a:pt x="860" y="1024"/>
                </a:cubicBezTo>
                <a:cubicBezTo>
                  <a:pt x="885" y="1010"/>
                  <a:pt x="895" y="977"/>
                  <a:pt x="881" y="952"/>
                </a:cubicBezTo>
                <a:cubicBezTo>
                  <a:pt x="848" y="892"/>
                  <a:pt x="848" y="892"/>
                  <a:pt x="848" y="892"/>
                </a:cubicBezTo>
                <a:cubicBezTo>
                  <a:pt x="878" y="866"/>
                  <a:pt x="904" y="835"/>
                  <a:pt x="926" y="802"/>
                </a:cubicBezTo>
                <a:cubicBezTo>
                  <a:pt x="990" y="826"/>
                  <a:pt x="990" y="826"/>
                  <a:pt x="990" y="826"/>
                </a:cubicBezTo>
                <a:cubicBezTo>
                  <a:pt x="999" y="830"/>
                  <a:pt x="1008" y="831"/>
                  <a:pt x="1017" y="829"/>
                </a:cubicBezTo>
                <a:cubicBezTo>
                  <a:pt x="1035" y="826"/>
                  <a:pt x="1051" y="814"/>
                  <a:pt x="1058" y="796"/>
                </a:cubicBezTo>
                <a:cubicBezTo>
                  <a:pt x="1088" y="719"/>
                  <a:pt x="1088" y="719"/>
                  <a:pt x="1088" y="719"/>
                </a:cubicBezTo>
                <a:cubicBezTo>
                  <a:pt x="1098" y="692"/>
                  <a:pt x="1085" y="661"/>
                  <a:pt x="1057" y="651"/>
                </a:cubicBezTo>
                <a:cubicBezTo>
                  <a:pt x="994" y="626"/>
                  <a:pt x="994" y="626"/>
                  <a:pt x="994" y="626"/>
                </a:cubicBezTo>
                <a:cubicBezTo>
                  <a:pt x="1000" y="588"/>
                  <a:pt x="1001" y="547"/>
                  <a:pt x="996" y="507"/>
                </a:cubicBezTo>
                <a:cubicBezTo>
                  <a:pt x="1061" y="485"/>
                  <a:pt x="1061" y="485"/>
                  <a:pt x="1061" y="485"/>
                </a:cubicBezTo>
                <a:cubicBezTo>
                  <a:pt x="1088" y="475"/>
                  <a:pt x="1103" y="445"/>
                  <a:pt x="1094" y="417"/>
                </a:cubicBezTo>
                <a:cubicBezTo>
                  <a:pt x="1067" y="340"/>
                  <a:pt x="1067" y="340"/>
                  <a:pt x="1067" y="340"/>
                </a:cubicBezTo>
                <a:cubicBezTo>
                  <a:pt x="1058" y="315"/>
                  <a:pt x="1034" y="300"/>
                  <a:pt x="1009" y="304"/>
                </a:cubicBezTo>
                <a:cubicBezTo>
                  <a:pt x="1006" y="305"/>
                  <a:pt x="1003" y="306"/>
                  <a:pt x="1000" y="307"/>
                </a:cubicBezTo>
                <a:cubicBezTo>
                  <a:pt x="935" y="329"/>
                  <a:pt x="935" y="329"/>
                  <a:pt x="935" y="329"/>
                </a:cubicBezTo>
                <a:cubicBezTo>
                  <a:pt x="914" y="294"/>
                  <a:pt x="889" y="263"/>
                  <a:pt x="860" y="235"/>
                </a:cubicBezTo>
                <a:cubicBezTo>
                  <a:pt x="895" y="177"/>
                  <a:pt x="895" y="177"/>
                  <a:pt x="895" y="177"/>
                </a:cubicBezTo>
                <a:cubicBezTo>
                  <a:pt x="910" y="152"/>
                  <a:pt x="902" y="120"/>
                  <a:pt x="877" y="104"/>
                </a:cubicBezTo>
                <a:cubicBezTo>
                  <a:pt x="807" y="62"/>
                  <a:pt x="807" y="62"/>
                  <a:pt x="807" y="62"/>
                </a:cubicBezTo>
                <a:cubicBezTo>
                  <a:pt x="796" y="55"/>
                  <a:pt x="783" y="53"/>
                  <a:pt x="771" y="55"/>
                </a:cubicBezTo>
                <a:cubicBezTo>
                  <a:pt x="756" y="58"/>
                  <a:pt x="742" y="66"/>
                  <a:pt x="734" y="80"/>
                </a:cubicBezTo>
                <a:cubicBezTo>
                  <a:pt x="699" y="138"/>
                  <a:pt x="699" y="138"/>
                  <a:pt x="699" y="138"/>
                </a:cubicBezTo>
                <a:cubicBezTo>
                  <a:pt x="661" y="126"/>
                  <a:pt x="622" y="118"/>
                  <a:pt x="581" y="115"/>
                </a:cubicBezTo>
                <a:cubicBezTo>
                  <a:pt x="571" y="48"/>
                  <a:pt x="571" y="48"/>
                  <a:pt x="571" y="48"/>
                </a:cubicBezTo>
                <a:cubicBezTo>
                  <a:pt x="566" y="19"/>
                  <a:pt x="539" y="0"/>
                  <a:pt x="510" y="4"/>
                </a:cubicBezTo>
                <a:cubicBezTo>
                  <a:pt x="429" y="17"/>
                  <a:pt x="429" y="17"/>
                  <a:pt x="429" y="17"/>
                </a:cubicBezTo>
                <a:cubicBezTo>
                  <a:pt x="400" y="21"/>
                  <a:pt x="380" y="48"/>
                  <a:pt x="385" y="77"/>
                </a:cubicBezTo>
                <a:cubicBezTo>
                  <a:pt x="395" y="144"/>
                  <a:pt x="395" y="144"/>
                  <a:pt x="395" y="144"/>
                </a:cubicBezTo>
                <a:cubicBezTo>
                  <a:pt x="358" y="159"/>
                  <a:pt x="322" y="179"/>
                  <a:pt x="291" y="202"/>
                </a:cubicBezTo>
                <a:cubicBezTo>
                  <a:pt x="239" y="158"/>
                  <a:pt x="239" y="158"/>
                  <a:pt x="239" y="158"/>
                </a:cubicBezTo>
                <a:cubicBezTo>
                  <a:pt x="227" y="147"/>
                  <a:pt x="211" y="143"/>
                  <a:pt x="196" y="145"/>
                </a:cubicBezTo>
                <a:cubicBezTo>
                  <a:pt x="184" y="147"/>
                  <a:pt x="173" y="153"/>
                  <a:pt x="165" y="163"/>
                </a:cubicBezTo>
                <a:cubicBezTo>
                  <a:pt x="111" y="225"/>
                  <a:pt x="111" y="225"/>
                  <a:pt x="111" y="225"/>
                </a:cubicBezTo>
                <a:cubicBezTo>
                  <a:pt x="91" y="247"/>
                  <a:pt x="94" y="280"/>
                  <a:pt x="116" y="300"/>
                </a:cubicBezTo>
                <a:cubicBezTo>
                  <a:pt x="167" y="344"/>
                  <a:pt x="167" y="344"/>
                  <a:pt x="167" y="344"/>
                </a:cubicBezTo>
                <a:cubicBezTo>
                  <a:pt x="148" y="379"/>
                  <a:pt x="133" y="417"/>
                  <a:pt x="124" y="456"/>
                </a:cubicBezTo>
                <a:cubicBezTo>
                  <a:pt x="56" y="455"/>
                  <a:pt x="56" y="455"/>
                  <a:pt x="56" y="455"/>
                </a:cubicBezTo>
                <a:cubicBezTo>
                  <a:pt x="53" y="455"/>
                  <a:pt x="50" y="455"/>
                  <a:pt x="47" y="455"/>
                </a:cubicBezTo>
                <a:cubicBezTo>
                  <a:pt x="22" y="459"/>
                  <a:pt x="2" y="481"/>
                  <a:pt x="2" y="507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18"/>
                  <a:pt x="23" y="642"/>
                  <a:pt x="52" y="643"/>
                </a:cubicBezTo>
                <a:close/>
                <a:moveTo>
                  <a:pt x="505" y="235"/>
                </a:moveTo>
                <a:cubicBezTo>
                  <a:pt x="683" y="207"/>
                  <a:pt x="851" y="329"/>
                  <a:pt x="879" y="507"/>
                </a:cubicBezTo>
                <a:cubicBezTo>
                  <a:pt x="907" y="686"/>
                  <a:pt x="785" y="854"/>
                  <a:pt x="606" y="882"/>
                </a:cubicBezTo>
                <a:cubicBezTo>
                  <a:pt x="428" y="910"/>
                  <a:pt x="260" y="787"/>
                  <a:pt x="232" y="609"/>
                </a:cubicBezTo>
                <a:cubicBezTo>
                  <a:pt x="204" y="431"/>
                  <a:pt x="327" y="263"/>
                  <a:pt x="505" y="2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ïşḻïďê-Rectangle: Rounded Corners 43">
            <a:extLst>
              <a:ext uri="{FF2B5EF4-FFF2-40B4-BE49-F238E27FC236}">
                <a16:creationId xmlns:a16="http://schemas.microsoft.com/office/drawing/2014/main" id="{2C7152CB-8BFD-4BA8-9709-EC0D41EE6B93}"/>
              </a:ext>
            </a:extLst>
          </p:cNvPr>
          <p:cNvSpPr/>
          <p:nvPr/>
        </p:nvSpPr>
        <p:spPr>
          <a:xfrm>
            <a:off x="5240641" y="2219198"/>
            <a:ext cx="427242" cy="42735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ïşḻïďê-Freeform: Shape 44">
            <a:extLst>
              <a:ext uri="{FF2B5EF4-FFF2-40B4-BE49-F238E27FC236}">
                <a16:creationId xmlns:a16="http://schemas.microsoft.com/office/drawing/2014/main" id="{0BAC0101-135A-40CA-88F0-42F8B3C97ECD}"/>
              </a:ext>
            </a:extLst>
          </p:cNvPr>
          <p:cNvSpPr>
            <a:spLocks noChangeAspect="1"/>
          </p:cNvSpPr>
          <p:nvPr/>
        </p:nvSpPr>
        <p:spPr bwMode="auto">
          <a:xfrm>
            <a:off x="5322430" y="2305204"/>
            <a:ext cx="255275" cy="25534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ïşḻïďê-Rectangle: Rounded Corners 45">
            <a:extLst>
              <a:ext uri="{FF2B5EF4-FFF2-40B4-BE49-F238E27FC236}">
                <a16:creationId xmlns:a16="http://schemas.microsoft.com/office/drawing/2014/main" id="{B1097899-7259-4FB0-A3C2-A825216025FC}"/>
              </a:ext>
            </a:extLst>
          </p:cNvPr>
          <p:cNvSpPr/>
          <p:nvPr/>
        </p:nvSpPr>
        <p:spPr>
          <a:xfrm>
            <a:off x="4856274" y="1443193"/>
            <a:ext cx="409535" cy="4096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ïşḻïďê-Freeform: Shape 46">
            <a:extLst>
              <a:ext uri="{FF2B5EF4-FFF2-40B4-BE49-F238E27FC236}">
                <a16:creationId xmlns:a16="http://schemas.microsoft.com/office/drawing/2014/main" id="{13735D99-5869-455B-A185-BE1064DD4624}"/>
              </a:ext>
            </a:extLst>
          </p:cNvPr>
          <p:cNvSpPr>
            <a:spLocks noChangeAspect="1"/>
          </p:cNvSpPr>
          <p:nvPr/>
        </p:nvSpPr>
        <p:spPr bwMode="auto">
          <a:xfrm>
            <a:off x="4919617" y="1487954"/>
            <a:ext cx="282849" cy="284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ïşḻïďê-Rectangle: Rounded Corners 47">
            <a:extLst>
              <a:ext uri="{FF2B5EF4-FFF2-40B4-BE49-F238E27FC236}">
                <a16:creationId xmlns:a16="http://schemas.microsoft.com/office/drawing/2014/main" id="{4AB6882E-9D1D-47DF-BBDB-0A17C6FA43DC}"/>
              </a:ext>
            </a:extLst>
          </p:cNvPr>
          <p:cNvSpPr/>
          <p:nvPr/>
        </p:nvSpPr>
        <p:spPr>
          <a:xfrm>
            <a:off x="5240095" y="3018595"/>
            <a:ext cx="427242" cy="42735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ïşḻïďê-Freeform: Shape 48">
            <a:extLst>
              <a:ext uri="{FF2B5EF4-FFF2-40B4-BE49-F238E27FC236}">
                <a16:creationId xmlns:a16="http://schemas.microsoft.com/office/drawing/2014/main" id="{19EE2F1C-67CE-4E23-9329-D8BC948D9586}"/>
              </a:ext>
            </a:extLst>
          </p:cNvPr>
          <p:cNvSpPr>
            <a:spLocks noChangeAspect="1"/>
          </p:cNvSpPr>
          <p:nvPr/>
        </p:nvSpPr>
        <p:spPr bwMode="auto">
          <a:xfrm>
            <a:off x="5329331" y="3091140"/>
            <a:ext cx="256537" cy="282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4921"/>
                </a:moveTo>
                <a:lnTo>
                  <a:pt x="21599" y="5871"/>
                </a:lnTo>
                <a:cubicBezTo>
                  <a:pt x="21192" y="6052"/>
                  <a:pt x="20518" y="6202"/>
                  <a:pt x="19564" y="6320"/>
                </a:cubicBezTo>
                <a:cubicBezTo>
                  <a:pt x="18617" y="6436"/>
                  <a:pt x="17593" y="6522"/>
                  <a:pt x="16494" y="6579"/>
                </a:cubicBezTo>
                <a:cubicBezTo>
                  <a:pt x="15398" y="6643"/>
                  <a:pt x="14330" y="6677"/>
                  <a:pt x="13290" y="6683"/>
                </a:cubicBezTo>
                <a:cubicBezTo>
                  <a:pt x="12253" y="6692"/>
                  <a:pt x="11427" y="6698"/>
                  <a:pt x="10808" y="6698"/>
                </a:cubicBezTo>
                <a:cubicBezTo>
                  <a:pt x="10200" y="6698"/>
                  <a:pt x="9374" y="6692"/>
                  <a:pt x="8326" y="6683"/>
                </a:cubicBezTo>
                <a:cubicBezTo>
                  <a:pt x="7276" y="6677"/>
                  <a:pt x="6204" y="6643"/>
                  <a:pt x="5105" y="6579"/>
                </a:cubicBezTo>
                <a:cubicBezTo>
                  <a:pt x="4009" y="6522"/>
                  <a:pt x="2993" y="6436"/>
                  <a:pt x="2053" y="6326"/>
                </a:cubicBezTo>
                <a:cubicBezTo>
                  <a:pt x="1116" y="6214"/>
                  <a:pt x="442" y="6064"/>
                  <a:pt x="34" y="5871"/>
                </a:cubicBezTo>
                <a:cubicBezTo>
                  <a:pt x="10" y="5724"/>
                  <a:pt x="0" y="5566"/>
                  <a:pt x="0" y="5393"/>
                </a:cubicBezTo>
                <a:lnTo>
                  <a:pt x="0" y="4921"/>
                </a:lnTo>
                <a:lnTo>
                  <a:pt x="0" y="4423"/>
                </a:lnTo>
                <a:cubicBezTo>
                  <a:pt x="0" y="4258"/>
                  <a:pt x="10" y="4092"/>
                  <a:pt x="34" y="3924"/>
                </a:cubicBezTo>
                <a:cubicBezTo>
                  <a:pt x="307" y="3801"/>
                  <a:pt x="701" y="3688"/>
                  <a:pt x="1213" y="3602"/>
                </a:cubicBezTo>
                <a:cubicBezTo>
                  <a:pt x="1717" y="3516"/>
                  <a:pt x="2257" y="3444"/>
                  <a:pt x="2830" y="3389"/>
                </a:cubicBezTo>
                <a:cubicBezTo>
                  <a:pt x="3404" y="3334"/>
                  <a:pt x="3971" y="3294"/>
                  <a:pt x="4528" y="3265"/>
                </a:cubicBezTo>
                <a:cubicBezTo>
                  <a:pt x="5084" y="3239"/>
                  <a:pt x="5516" y="3213"/>
                  <a:pt x="5827" y="3196"/>
                </a:cubicBezTo>
                <a:cubicBezTo>
                  <a:pt x="5737" y="2444"/>
                  <a:pt x="5800" y="1857"/>
                  <a:pt x="6017" y="1431"/>
                </a:cubicBezTo>
                <a:cubicBezTo>
                  <a:pt x="6232" y="1010"/>
                  <a:pt x="6560" y="693"/>
                  <a:pt x="7003" y="489"/>
                </a:cubicBezTo>
                <a:cubicBezTo>
                  <a:pt x="7441" y="282"/>
                  <a:pt x="7984" y="146"/>
                  <a:pt x="8631" y="86"/>
                </a:cubicBezTo>
                <a:cubicBezTo>
                  <a:pt x="9280" y="28"/>
                  <a:pt x="9999" y="0"/>
                  <a:pt x="10808" y="0"/>
                </a:cubicBezTo>
                <a:cubicBezTo>
                  <a:pt x="11417" y="0"/>
                  <a:pt x="12021" y="11"/>
                  <a:pt x="12619" y="40"/>
                </a:cubicBezTo>
                <a:cubicBezTo>
                  <a:pt x="13221" y="69"/>
                  <a:pt x="13757" y="164"/>
                  <a:pt x="14234" y="319"/>
                </a:cubicBezTo>
                <a:cubicBezTo>
                  <a:pt x="14707" y="483"/>
                  <a:pt x="15084" y="734"/>
                  <a:pt x="15367" y="1074"/>
                </a:cubicBezTo>
                <a:cubicBezTo>
                  <a:pt x="15647" y="1413"/>
                  <a:pt x="15789" y="1894"/>
                  <a:pt x="15789" y="2519"/>
                </a:cubicBezTo>
                <a:lnTo>
                  <a:pt x="15789" y="2850"/>
                </a:lnTo>
                <a:cubicBezTo>
                  <a:pt x="15789" y="2963"/>
                  <a:pt x="15775" y="3078"/>
                  <a:pt x="15758" y="3196"/>
                </a:cubicBezTo>
                <a:cubicBezTo>
                  <a:pt x="16076" y="3213"/>
                  <a:pt x="16511" y="3239"/>
                  <a:pt x="17061" y="3265"/>
                </a:cubicBezTo>
                <a:cubicBezTo>
                  <a:pt x="17611" y="3294"/>
                  <a:pt x="18178" y="3334"/>
                  <a:pt x="18758" y="3389"/>
                </a:cubicBezTo>
                <a:cubicBezTo>
                  <a:pt x="19335" y="3443"/>
                  <a:pt x="19885" y="3515"/>
                  <a:pt x="20404" y="3602"/>
                </a:cubicBezTo>
                <a:cubicBezTo>
                  <a:pt x="20922" y="3688"/>
                  <a:pt x="21323" y="3801"/>
                  <a:pt x="21596" y="3924"/>
                </a:cubicBezTo>
                <a:lnTo>
                  <a:pt x="21596" y="4921"/>
                </a:lnTo>
                <a:close/>
                <a:moveTo>
                  <a:pt x="10812" y="8296"/>
                </a:moveTo>
                <a:cubicBezTo>
                  <a:pt x="12236" y="8278"/>
                  <a:pt x="13656" y="8250"/>
                  <a:pt x="15080" y="8215"/>
                </a:cubicBezTo>
                <a:cubicBezTo>
                  <a:pt x="16501" y="8178"/>
                  <a:pt x="17925" y="8088"/>
                  <a:pt x="19353" y="7939"/>
                </a:cubicBezTo>
                <a:lnTo>
                  <a:pt x="19353" y="19477"/>
                </a:lnTo>
                <a:cubicBezTo>
                  <a:pt x="19353" y="20056"/>
                  <a:pt x="19107" y="20557"/>
                  <a:pt x="18620" y="20972"/>
                </a:cubicBezTo>
                <a:cubicBezTo>
                  <a:pt x="18133" y="21392"/>
                  <a:pt x="17542" y="21599"/>
                  <a:pt x="16847" y="21599"/>
                </a:cubicBezTo>
                <a:lnTo>
                  <a:pt x="4752" y="21599"/>
                </a:lnTo>
                <a:cubicBezTo>
                  <a:pt x="4058" y="21599"/>
                  <a:pt x="3460" y="21395"/>
                  <a:pt x="2955" y="20977"/>
                </a:cubicBezTo>
                <a:cubicBezTo>
                  <a:pt x="2450" y="20569"/>
                  <a:pt x="2201" y="20068"/>
                  <a:pt x="2201" y="19477"/>
                </a:cubicBezTo>
                <a:lnTo>
                  <a:pt x="2201" y="7939"/>
                </a:lnTo>
                <a:cubicBezTo>
                  <a:pt x="3560" y="8088"/>
                  <a:pt x="4904" y="8183"/>
                  <a:pt x="6239" y="8229"/>
                </a:cubicBezTo>
                <a:cubicBezTo>
                  <a:pt x="7576" y="8273"/>
                  <a:pt x="8917" y="8296"/>
                  <a:pt x="10276" y="8296"/>
                </a:cubicBezTo>
                <a:lnTo>
                  <a:pt x="10812" y="8296"/>
                </a:lnTo>
                <a:close/>
                <a:moveTo>
                  <a:pt x="6923" y="10395"/>
                </a:moveTo>
                <a:cubicBezTo>
                  <a:pt x="6923" y="10248"/>
                  <a:pt x="6857" y="10119"/>
                  <a:pt x="6733" y="10015"/>
                </a:cubicBezTo>
                <a:cubicBezTo>
                  <a:pt x="6605" y="9908"/>
                  <a:pt x="6453" y="9854"/>
                  <a:pt x="6277" y="9854"/>
                </a:cubicBezTo>
                <a:lnTo>
                  <a:pt x="5630" y="9854"/>
                </a:lnTo>
                <a:cubicBezTo>
                  <a:pt x="5450" y="9854"/>
                  <a:pt x="5305" y="9908"/>
                  <a:pt x="5191" y="10015"/>
                </a:cubicBezTo>
                <a:cubicBezTo>
                  <a:pt x="5074" y="10119"/>
                  <a:pt x="5015" y="10248"/>
                  <a:pt x="5015" y="10395"/>
                </a:cubicBezTo>
                <a:lnTo>
                  <a:pt x="5015" y="18858"/>
                </a:lnTo>
                <a:cubicBezTo>
                  <a:pt x="5015" y="19005"/>
                  <a:pt x="5074" y="19126"/>
                  <a:pt x="5191" y="19224"/>
                </a:cubicBezTo>
                <a:cubicBezTo>
                  <a:pt x="5305" y="19319"/>
                  <a:pt x="5450" y="19368"/>
                  <a:pt x="5630" y="19368"/>
                </a:cubicBezTo>
                <a:lnTo>
                  <a:pt x="6277" y="19368"/>
                </a:lnTo>
                <a:cubicBezTo>
                  <a:pt x="6453" y="19368"/>
                  <a:pt x="6605" y="19319"/>
                  <a:pt x="6733" y="19230"/>
                </a:cubicBezTo>
                <a:cubicBezTo>
                  <a:pt x="6857" y="19137"/>
                  <a:pt x="6923" y="19014"/>
                  <a:pt x="6923" y="18858"/>
                </a:cubicBezTo>
                <a:lnTo>
                  <a:pt x="6923" y="10395"/>
                </a:lnTo>
                <a:close/>
                <a:moveTo>
                  <a:pt x="8416" y="3141"/>
                </a:moveTo>
                <a:cubicBezTo>
                  <a:pt x="10006" y="3121"/>
                  <a:pt x="11607" y="3121"/>
                  <a:pt x="13231" y="3141"/>
                </a:cubicBezTo>
                <a:cubicBezTo>
                  <a:pt x="13231" y="3032"/>
                  <a:pt x="13242" y="2925"/>
                  <a:pt x="13266" y="2819"/>
                </a:cubicBezTo>
                <a:cubicBezTo>
                  <a:pt x="13286" y="2712"/>
                  <a:pt x="13286" y="2611"/>
                  <a:pt x="13266" y="2519"/>
                </a:cubicBezTo>
                <a:lnTo>
                  <a:pt x="13266" y="2315"/>
                </a:lnTo>
                <a:cubicBezTo>
                  <a:pt x="12879" y="2222"/>
                  <a:pt x="12471" y="2171"/>
                  <a:pt x="12042" y="2162"/>
                </a:cubicBezTo>
                <a:cubicBezTo>
                  <a:pt x="11610" y="2153"/>
                  <a:pt x="11202" y="2148"/>
                  <a:pt x="10819" y="2148"/>
                </a:cubicBezTo>
                <a:cubicBezTo>
                  <a:pt x="10411" y="2148"/>
                  <a:pt x="9996" y="2153"/>
                  <a:pt x="9574" y="2162"/>
                </a:cubicBezTo>
                <a:cubicBezTo>
                  <a:pt x="9149" y="2171"/>
                  <a:pt x="8741" y="2222"/>
                  <a:pt x="8354" y="2315"/>
                </a:cubicBezTo>
                <a:lnTo>
                  <a:pt x="8354" y="2519"/>
                </a:lnTo>
                <a:cubicBezTo>
                  <a:pt x="8354" y="2611"/>
                  <a:pt x="8357" y="2715"/>
                  <a:pt x="8371" y="2824"/>
                </a:cubicBezTo>
                <a:cubicBezTo>
                  <a:pt x="8375" y="2937"/>
                  <a:pt x="8392" y="3040"/>
                  <a:pt x="8416" y="3141"/>
                </a:cubicBezTo>
                <a:moveTo>
                  <a:pt x="11769" y="10395"/>
                </a:moveTo>
                <a:cubicBezTo>
                  <a:pt x="11769" y="10248"/>
                  <a:pt x="11707" y="10119"/>
                  <a:pt x="11582" y="10015"/>
                </a:cubicBezTo>
                <a:cubicBezTo>
                  <a:pt x="11451" y="9908"/>
                  <a:pt x="11299" y="9854"/>
                  <a:pt x="11123" y="9854"/>
                </a:cubicBezTo>
                <a:lnTo>
                  <a:pt x="10476" y="9854"/>
                </a:lnTo>
                <a:cubicBezTo>
                  <a:pt x="10300" y="9854"/>
                  <a:pt x="10151" y="9908"/>
                  <a:pt x="10037" y="10015"/>
                </a:cubicBezTo>
                <a:cubicBezTo>
                  <a:pt x="9923" y="10119"/>
                  <a:pt x="9865" y="10248"/>
                  <a:pt x="9865" y="10395"/>
                </a:cubicBezTo>
                <a:lnTo>
                  <a:pt x="9865" y="18858"/>
                </a:lnTo>
                <a:cubicBezTo>
                  <a:pt x="9865" y="19005"/>
                  <a:pt x="9920" y="19126"/>
                  <a:pt x="10030" y="19224"/>
                </a:cubicBezTo>
                <a:cubicBezTo>
                  <a:pt x="10141" y="19319"/>
                  <a:pt x="10286" y="19368"/>
                  <a:pt x="10476" y="19368"/>
                </a:cubicBezTo>
                <a:lnTo>
                  <a:pt x="11123" y="19368"/>
                </a:lnTo>
                <a:cubicBezTo>
                  <a:pt x="11299" y="19368"/>
                  <a:pt x="11451" y="19319"/>
                  <a:pt x="11582" y="19230"/>
                </a:cubicBezTo>
                <a:cubicBezTo>
                  <a:pt x="11707" y="19137"/>
                  <a:pt x="11769" y="19014"/>
                  <a:pt x="11769" y="18858"/>
                </a:cubicBezTo>
                <a:lnTo>
                  <a:pt x="11769" y="10395"/>
                </a:lnTo>
                <a:close/>
                <a:moveTo>
                  <a:pt x="14683" y="18858"/>
                </a:moveTo>
                <a:cubicBezTo>
                  <a:pt x="14683" y="19005"/>
                  <a:pt x="14745" y="19126"/>
                  <a:pt x="14866" y="19224"/>
                </a:cubicBezTo>
                <a:cubicBezTo>
                  <a:pt x="14987" y="19319"/>
                  <a:pt x="15143" y="19368"/>
                  <a:pt x="15333" y="19368"/>
                </a:cubicBezTo>
                <a:lnTo>
                  <a:pt x="15979" y="19368"/>
                </a:lnTo>
                <a:cubicBezTo>
                  <a:pt x="16155" y="19368"/>
                  <a:pt x="16308" y="19319"/>
                  <a:pt x="16432" y="19230"/>
                </a:cubicBezTo>
                <a:cubicBezTo>
                  <a:pt x="16560" y="19137"/>
                  <a:pt x="16629" y="19014"/>
                  <a:pt x="16629" y="18858"/>
                </a:cubicBezTo>
                <a:lnTo>
                  <a:pt x="16629" y="10395"/>
                </a:lnTo>
                <a:cubicBezTo>
                  <a:pt x="16629" y="10248"/>
                  <a:pt x="16560" y="10119"/>
                  <a:pt x="16432" y="10015"/>
                </a:cubicBezTo>
                <a:cubicBezTo>
                  <a:pt x="16308" y="9908"/>
                  <a:pt x="16155" y="9854"/>
                  <a:pt x="15979" y="9854"/>
                </a:cubicBezTo>
                <a:lnTo>
                  <a:pt x="15333" y="9854"/>
                </a:lnTo>
                <a:cubicBezTo>
                  <a:pt x="15153" y="9854"/>
                  <a:pt x="15001" y="9908"/>
                  <a:pt x="14877" y="10015"/>
                </a:cubicBezTo>
                <a:cubicBezTo>
                  <a:pt x="14752" y="10119"/>
                  <a:pt x="14683" y="10248"/>
                  <a:pt x="14683" y="10395"/>
                </a:cubicBezTo>
                <a:lnTo>
                  <a:pt x="14683" y="188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ïşḻïďê-Rectangle: Rounded Corners 49">
            <a:extLst>
              <a:ext uri="{FF2B5EF4-FFF2-40B4-BE49-F238E27FC236}">
                <a16:creationId xmlns:a16="http://schemas.microsoft.com/office/drawing/2014/main" id="{9958DB6E-C661-49A4-A449-ED08B14BCCAA}"/>
              </a:ext>
            </a:extLst>
          </p:cNvPr>
          <p:cNvSpPr/>
          <p:nvPr/>
        </p:nvSpPr>
        <p:spPr>
          <a:xfrm>
            <a:off x="4855209" y="3803455"/>
            <a:ext cx="427242" cy="42735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ïşḻïďê-Freeform: Shape 50">
            <a:extLst>
              <a:ext uri="{FF2B5EF4-FFF2-40B4-BE49-F238E27FC236}">
                <a16:creationId xmlns:a16="http://schemas.microsoft.com/office/drawing/2014/main" id="{6E04B6C0-3A32-4B57-9F16-50711646A2F6}"/>
              </a:ext>
            </a:extLst>
          </p:cNvPr>
          <p:cNvSpPr>
            <a:spLocks noChangeAspect="1"/>
          </p:cNvSpPr>
          <p:nvPr/>
        </p:nvSpPr>
        <p:spPr bwMode="auto">
          <a:xfrm>
            <a:off x="4936899" y="3877351"/>
            <a:ext cx="264083" cy="279561"/>
          </a:xfrm>
          <a:custGeom>
            <a:avLst/>
            <a:gdLst>
              <a:gd name="T0" fmla="*/ 995 w 1588"/>
              <a:gd name="T1" fmla="*/ 870 h 1682"/>
              <a:gd name="T2" fmla="*/ 1078 w 1588"/>
              <a:gd name="T3" fmla="*/ 753 h 1682"/>
              <a:gd name="T4" fmla="*/ 1463 w 1588"/>
              <a:gd name="T5" fmla="*/ 661 h 1682"/>
              <a:gd name="T6" fmla="*/ 1546 w 1588"/>
              <a:gd name="T7" fmla="*/ 352 h 1682"/>
              <a:gd name="T8" fmla="*/ 1346 w 1588"/>
              <a:gd name="T9" fmla="*/ 527 h 1682"/>
              <a:gd name="T10" fmla="*/ 1120 w 1588"/>
              <a:gd name="T11" fmla="*/ 310 h 1682"/>
              <a:gd name="T12" fmla="*/ 1296 w 1588"/>
              <a:gd name="T13" fmla="*/ 101 h 1682"/>
              <a:gd name="T14" fmla="*/ 995 w 1588"/>
              <a:gd name="T15" fmla="*/ 184 h 1682"/>
              <a:gd name="T16" fmla="*/ 894 w 1588"/>
              <a:gd name="T17" fmla="*/ 577 h 1682"/>
              <a:gd name="T18" fmla="*/ 501 w 1588"/>
              <a:gd name="T19" fmla="*/ 452 h 1682"/>
              <a:gd name="T20" fmla="*/ 501 w 1588"/>
              <a:gd name="T21" fmla="*/ 427 h 1682"/>
              <a:gd name="T22" fmla="*/ 493 w 1588"/>
              <a:gd name="T23" fmla="*/ 0 h 1682"/>
              <a:gd name="T24" fmla="*/ 250 w 1588"/>
              <a:gd name="T25" fmla="*/ 285 h 1682"/>
              <a:gd name="T26" fmla="*/ 175 w 1588"/>
              <a:gd name="T27" fmla="*/ 393 h 1682"/>
              <a:gd name="T28" fmla="*/ 150 w 1588"/>
              <a:gd name="T29" fmla="*/ 427 h 1682"/>
              <a:gd name="T30" fmla="*/ 117 w 1588"/>
              <a:gd name="T31" fmla="*/ 477 h 1682"/>
              <a:gd name="T32" fmla="*/ 100 w 1588"/>
              <a:gd name="T33" fmla="*/ 502 h 1682"/>
              <a:gd name="T34" fmla="*/ 66 w 1588"/>
              <a:gd name="T35" fmla="*/ 586 h 1682"/>
              <a:gd name="T36" fmla="*/ 58 w 1588"/>
              <a:gd name="T37" fmla="*/ 611 h 1682"/>
              <a:gd name="T38" fmla="*/ 50 w 1588"/>
              <a:gd name="T39" fmla="*/ 678 h 1682"/>
              <a:gd name="T40" fmla="*/ 41 w 1588"/>
              <a:gd name="T41" fmla="*/ 728 h 1682"/>
              <a:gd name="T42" fmla="*/ 41 w 1588"/>
              <a:gd name="T43" fmla="*/ 744 h 1682"/>
              <a:gd name="T44" fmla="*/ 50 w 1588"/>
              <a:gd name="T45" fmla="*/ 778 h 1682"/>
              <a:gd name="T46" fmla="*/ 58 w 1588"/>
              <a:gd name="T47" fmla="*/ 811 h 1682"/>
              <a:gd name="T48" fmla="*/ 100 w 1588"/>
              <a:gd name="T49" fmla="*/ 878 h 1682"/>
              <a:gd name="T50" fmla="*/ 125 w 1588"/>
              <a:gd name="T51" fmla="*/ 853 h 1682"/>
              <a:gd name="T52" fmla="*/ 133 w 1588"/>
              <a:gd name="T53" fmla="*/ 795 h 1682"/>
              <a:gd name="T54" fmla="*/ 142 w 1588"/>
              <a:gd name="T55" fmla="*/ 770 h 1682"/>
              <a:gd name="T56" fmla="*/ 150 w 1588"/>
              <a:gd name="T57" fmla="*/ 753 h 1682"/>
              <a:gd name="T58" fmla="*/ 167 w 1588"/>
              <a:gd name="T59" fmla="*/ 720 h 1682"/>
              <a:gd name="T60" fmla="*/ 183 w 1588"/>
              <a:gd name="T61" fmla="*/ 694 h 1682"/>
              <a:gd name="T62" fmla="*/ 200 w 1588"/>
              <a:gd name="T63" fmla="*/ 669 h 1682"/>
              <a:gd name="T64" fmla="*/ 225 w 1588"/>
              <a:gd name="T65" fmla="*/ 644 h 1682"/>
              <a:gd name="T66" fmla="*/ 250 w 1588"/>
              <a:gd name="T67" fmla="*/ 619 h 1682"/>
              <a:gd name="T68" fmla="*/ 267 w 1588"/>
              <a:gd name="T69" fmla="*/ 611 h 1682"/>
              <a:gd name="T70" fmla="*/ 301 w 1588"/>
              <a:gd name="T71" fmla="*/ 594 h 1682"/>
              <a:gd name="T72" fmla="*/ 326 w 1588"/>
              <a:gd name="T73" fmla="*/ 577 h 1682"/>
              <a:gd name="T74" fmla="*/ 342 w 1588"/>
              <a:gd name="T75" fmla="*/ 569 h 1682"/>
              <a:gd name="T76" fmla="*/ 359 w 1588"/>
              <a:gd name="T77" fmla="*/ 586 h 1682"/>
              <a:gd name="T78" fmla="*/ 75 w 1588"/>
              <a:gd name="T79" fmla="*/ 1363 h 1682"/>
              <a:gd name="T80" fmla="*/ 292 w 1588"/>
              <a:gd name="T81" fmla="*/ 1581 h 1682"/>
              <a:gd name="T82" fmla="*/ 777 w 1588"/>
              <a:gd name="T83" fmla="*/ 1087 h 1682"/>
              <a:gd name="T84" fmla="*/ 1530 w 1588"/>
              <a:gd name="T85" fmla="*/ 1623 h 1682"/>
              <a:gd name="T86" fmla="*/ 217 w 1588"/>
              <a:gd name="T87" fmla="*/ 1522 h 1682"/>
              <a:gd name="T88" fmla="*/ 133 w 1588"/>
              <a:gd name="T89" fmla="*/ 1438 h 1682"/>
              <a:gd name="T90" fmla="*/ 217 w 1588"/>
              <a:gd name="T91" fmla="*/ 1522 h 1682"/>
              <a:gd name="T92" fmla="*/ 217 w 1588"/>
              <a:gd name="T93" fmla="*/ 15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88" h="1682">
                <a:moveTo>
                  <a:pt x="1530" y="1405"/>
                </a:moveTo>
                <a:cubicBezTo>
                  <a:pt x="995" y="870"/>
                  <a:pt x="995" y="870"/>
                  <a:pt x="995" y="870"/>
                </a:cubicBezTo>
                <a:cubicBezTo>
                  <a:pt x="995" y="862"/>
                  <a:pt x="986" y="862"/>
                  <a:pt x="978" y="853"/>
                </a:cubicBezTo>
                <a:cubicBezTo>
                  <a:pt x="1078" y="753"/>
                  <a:pt x="1078" y="753"/>
                  <a:pt x="1078" y="753"/>
                </a:cubicBezTo>
                <a:cubicBezTo>
                  <a:pt x="1078" y="753"/>
                  <a:pt x="1086" y="744"/>
                  <a:pt x="1086" y="736"/>
                </a:cubicBezTo>
                <a:cubicBezTo>
                  <a:pt x="1212" y="786"/>
                  <a:pt x="1362" y="761"/>
                  <a:pt x="1463" y="661"/>
                </a:cubicBezTo>
                <a:cubicBezTo>
                  <a:pt x="1538" y="586"/>
                  <a:pt x="1570" y="485"/>
                  <a:pt x="1562" y="377"/>
                </a:cubicBezTo>
                <a:cubicBezTo>
                  <a:pt x="1562" y="368"/>
                  <a:pt x="1554" y="352"/>
                  <a:pt x="1546" y="352"/>
                </a:cubicBezTo>
                <a:cubicBezTo>
                  <a:pt x="1538" y="352"/>
                  <a:pt x="1521" y="352"/>
                  <a:pt x="1513" y="360"/>
                </a:cubicBezTo>
                <a:cubicBezTo>
                  <a:pt x="1346" y="527"/>
                  <a:pt x="1346" y="527"/>
                  <a:pt x="1346" y="527"/>
                </a:cubicBezTo>
                <a:cubicBezTo>
                  <a:pt x="1170" y="485"/>
                  <a:pt x="1170" y="485"/>
                  <a:pt x="1170" y="485"/>
                </a:cubicBezTo>
                <a:cubicBezTo>
                  <a:pt x="1120" y="310"/>
                  <a:pt x="1120" y="310"/>
                  <a:pt x="1120" y="310"/>
                </a:cubicBezTo>
                <a:cubicBezTo>
                  <a:pt x="1287" y="134"/>
                  <a:pt x="1287" y="134"/>
                  <a:pt x="1287" y="134"/>
                </a:cubicBezTo>
                <a:cubicBezTo>
                  <a:pt x="1296" y="126"/>
                  <a:pt x="1304" y="118"/>
                  <a:pt x="1296" y="101"/>
                </a:cubicBezTo>
                <a:cubicBezTo>
                  <a:pt x="1296" y="92"/>
                  <a:pt x="1287" y="84"/>
                  <a:pt x="1270" y="84"/>
                </a:cubicBezTo>
                <a:cubicBezTo>
                  <a:pt x="1170" y="76"/>
                  <a:pt x="1061" y="109"/>
                  <a:pt x="995" y="184"/>
                </a:cubicBezTo>
                <a:cubicBezTo>
                  <a:pt x="886" y="285"/>
                  <a:pt x="861" y="435"/>
                  <a:pt x="911" y="561"/>
                </a:cubicBezTo>
                <a:cubicBezTo>
                  <a:pt x="903" y="569"/>
                  <a:pt x="903" y="569"/>
                  <a:pt x="894" y="577"/>
                </a:cubicBezTo>
                <a:cubicBezTo>
                  <a:pt x="752" y="711"/>
                  <a:pt x="752" y="711"/>
                  <a:pt x="752" y="711"/>
                </a:cubicBezTo>
                <a:cubicBezTo>
                  <a:pt x="501" y="452"/>
                  <a:pt x="501" y="452"/>
                  <a:pt x="501" y="452"/>
                </a:cubicBezTo>
                <a:cubicBezTo>
                  <a:pt x="493" y="452"/>
                  <a:pt x="493" y="443"/>
                  <a:pt x="484" y="443"/>
                </a:cubicBezTo>
                <a:cubicBezTo>
                  <a:pt x="493" y="435"/>
                  <a:pt x="493" y="435"/>
                  <a:pt x="501" y="427"/>
                </a:cubicBezTo>
                <a:cubicBezTo>
                  <a:pt x="551" y="435"/>
                  <a:pt x="652" y="335"/>
                  <a:pt x="735" y="251"/>
                </a:cubicBezTo>
                <a:cubicBezTo>
                  <a:pt x="493" y="0"/>
                  <a:pt x="493" y="0"/>
                  <a:pt x="493" y="0"/>
                </a:cubicBezTo>
                <a:cubicBezTo>
                  <a:pt x="376" y="109"/>
                  <a:pt x="301" y="184"/>
                  <a:pt x="309" y="243"/>
                </a:cubicBezTo>
                <a:cubicBezTo>
                  <a:pt x="284" y="251"/>
                  <a:pt x="259" y="268"/>
                  <a:pt x="250" y="285"/>
                </a:cubicBezTo>
                <a:cubicBezTo>
                  <a:pt x="209" y="318"/>
                  <a:pt x="209" y="318"/>
                  <a:pt x="209" y="318"/>
                </a:cubicBezTo>
                <a:cubicBezTo>
                  <a:pt x="192" y="343"/>
                  <a:pt x="175" y="368"/>
                  <a:pt x="175" y="393"/>
                </a:cubicBezTo>
                <a:cubicBezTo>
                  <a:pt x="167" y="402"/>
                  <a:pt x="167" y="402"/>
                  <a:pt x="159" y="410"/>
                </a:cubicBezTo>
                <a:cubicBezTo>
                  <a:pt x="150" y="427"/>
                  <a:pt x="150" y="427"/>
                  <a:pt x="150" y="427"/>
                </a:cubicBezTo>
                <a:cubicBezTo>
                  <a:pt x="133" y="443"/>
                  <a:pt x="133" y="443"/>
                  <a:pt x="133" y="443"/>
                </a:cubicBezTo>
                <a:cubicBezTo>
                  <a:pt x="125" y="452"/>
                  <a:pt x="125" y="469"/>
                  <a:pt x="117" y="477"/>
                </a:cubicBezTo>
                <a:lnTo>
                  <a:pt x="108" y="485"/>
                </a:lnTo>
                <a:cubicBezTo>
                  <a:pt x="100" y="502"/>
                  <a:pt x="100" y="502"/>
                  <a:pt x="100" y="502"/>
                </a:cubicBezTo>
                <a:cubicBezTo>
                  <a:pt x="100" y="510"/>
                  <a:pt x="91" y="519"/>
                  <a:pt x="83" y="536"/>
                </a:cubicBezTo>
                <a:cubicBezTo>
                  <a:pt x="75" y="552"/>
                  <a:pt x="66" y="569"/>
                  <a:pt x="66" y="586"/>
                </a:cubicBezTo>
                <a:cubicBezTo>
                  <a:pt x="66" y="594"/>
                  <a:pt x="66" y="594"/>
                  <a:pt x="66" y="594"/>
                </a:cubicBezTo>
                <a:cubicBezTo>
                  <a:pt x="58" y="602"/>
                  <a:pt x="58" y="602"/>
                  <a:pt x="58" y="611"/>
                </a:cubicBezTo>
                <a:cubicBezTo>
                  <a:pt x="50" y="636"/>
                  <a:pt x="50" y="636"/>
                  <a:pt x="50" y="636"/>
                </a:cubicBezTo>
                <a:cubicBezTo>
                  <a:pt x="50" y="653"/>
                  <a:pt x="50" y="669"/>
                  <a:pt x="50" y="67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41" y="703"/>
                  <a:pt x="41" y="711"/>
                  <a:pt x="41" y="728"/>
                </a:cubicBezTo>
                <a:lnTo>
                  <a:pt x="41" y="736"/>
                </a:lnTo>
                <a:lnTo>
                  <a:pt x="41" y="744"/>
                </a:lnTo>
                <a:cubicBezTo>
                  <a:pt x="50" y="744"/>
                  <a:pt x="50" y="753"/>
                  <a:pt x="50" y="761"/>
                </a:cubicBezTo>
                <a:cubicBezTo>
                  <a:pt x="50" y="778"/>
                  <a:pt x="50" y="778"/>
                  <a:pt x="50" y="778"/>
                </a:cubicBezTo>
                <a:cubicBezTo>
                  <a:pt x="50" y="786"/>
                  <a:pt x="50" y="786"/>
                  <a:pt x="50" y="786"/>
                </a:cubicBezTo>
                <a:cubicBezTo>
                  <a:pt x="50" y="795"/>
                  <a:pt x="50" y="803"/>
                  <a:pt x="58" y="811"/>
                </a:cubicBezTo>
                <a:cubicBezTo>
                  <a:pt x="66" y="853"/>
                  <a:pt x="66" y="853"/>
                  <a:pt x="66" y="853"/>
                </a:cubicBezTo>
                <a:cubicBezTo>
                  <a:pt x="75" y="870"/>
                  <a:pt x="83" y="878"/>
                  <a:pt x="100" y="878"/>
                </a:cubicBezTo>
                <a:cubicBezTo>
                  <a:pt x="108" y="878"/>
                  <a:pt x="117" y="870"/>
                  <a:pt x="117" y="870"/>
                </a:cubicBezTo>
                <a:cubicBezTo>
                  <a:pt x="125" y="862"/>
                  <a:pt x="125" y="862"/>
                  <a:pt x="125" y="853"/>
                </a:cubicBezTo>
                <a:cubicBezTo>
                  <a:pt x="133" y="811"/>
                  <a:pt x="133" y="811"/>
                  <a:pt x="133" y="811"/>
                </a:cubicBezTo>
                <a:cubicBezTo>
                  <a:pt x="133" y="803"/>
                  <a:pt x="133" y="803"/>
                  <a:pt x="133" y="795"/>
                </a:cubicBezTo>
                <a:cubicBezTo>
                  <a:pt x="133" y="786"/>
                  <a:pt x="142" y="786"/>
                  <a:pt x="142" y="786"/>
                </a:cubicBezTo>
                <a:cubicBezTo>
                  <a:pt x="142" y="770"/>
                  <a:pt x="142" y="770"/>
                  <a:pt x="142" y="770"/>
                </a:cubicBezTo>
                <a:cubicBezTo>
                  <a:pt x="142" y="761"/>
                  <a:pt x="142" y="761"/>
                  <a:pt x="150" y="761"/>
                </a:cubicBezTo>
                <a:lnTo>
                  <a:pt x="150" y="753"/>
                </a:lnTo>
                <a:lnTo>
                  <a:pt x="150" y="744"/>
                </a:lnTo>
                <a:cubicBezTo>
                  <a:pt x="159" y="736"/>
                  <a:pt x="159" y="728"/>
                  <a:pt x="167" y="720"/>
                </a:cubicBezTo>
                <a:lnTo>
                  <a:pt x="167" y="711"/>
                </a:lnTo>
                <a:cubicBezTo>
                  <a:pt x="175" y="703"/>
                  <a:pt x="175" y="703"/>
                  <a:pt x="183" y="694"/>
                </a:cubicBezTo>
                <a:cubicBezTo>
                  <a:pt x="192" y="678"/>
                  <a:pt x="192" y="678"/>
                  <a:pt x="192" y="678"/>
                </a:cubicBezTo>
                <a:lnTo>
                  <a:pt x="200" y="669"/>
                </a:lnTo>
                <a:cubicBezTo>
                  <a:pt x="200" y="669"/>
                  <a:pt x="200" y="661"/>
                  <a:pt x="209" y="661"/>
                </a:cubicBezTo>
                <a:cubicBezTo>
                  <a:pt x="209" y="653"/>
                  <a:pt x="217" y="644"/>
                  <a:pt x="225" y="644"/>
                </a:cubicBezTo>
                <a:cubicBezTo>
                  <a:pt x="234" y="636"/>
                  <a:pt x="234" y="636"/>
                  <a:pt x="234" y="636"/>
                </a:cubicBezTo>
                <a:cubicBezTo>
                  <a:pt x="234" y="636"/>
                  <a:pt x="242" y="628"/>
                  <a:pt x="250" y="619"/>
                </a:cubicBezTo>
                <a:lnTo>
                  <a:pt x="259" y="619"/>
                </a:lnTo>
                <a:cubicBezTo>
                  <a:pt x="259" y="611"/>
                  <a:pt x="267" y="611"/>
                  <a:pt x="267" y="611"/>
                </a:cubicBezTo>
                <a:cubicBezTo>
                  <a:pt x="275" y="602"/>
                  <a:pt x="275" y="602"/>
                  <a:pt x="284" y="602"/>
                </a:cubicBezTo>
                <a:cubicBezTo>
                  <a:pt x="301" y="594"/>
                  <a:pt x="301" y="594"/>
                  <a:pt x="301" y="594"/>
                </a:cubicBezTo>
                <a:cubicBezTo>
                  <a:pt x="309" y="586"/>
                  <a:pt x="309" y="586"/>
                  <a:pt x="309" y="586"/>
                </a:cubicBezTo>
                <a:cubicBezTo>
                  <a:pt x="317" y="586"/>
                  <a:pt x="317" y="586"/>
                  <a:pt x="326" y="577"/>
                </a:cubicBezTo>
                <a:lnTo>
                  <a:pt x="334" y="577"/>
                </a:lnTo>
                <a:cubicBezTo>
                  <a:pt x="342" y="577"/>
                  <a:pt x="342" y="569"/>
                  <a:pt x="342" y="569"/>
                </a:cubicBezTo>
                <a:cubicBezTo>
                  <a:pt x="351" y="569"/>
                  <a:pt x="351" y="569"/>
                  <a:pt x="351" y="569"/>
                </a:cubicBezTo>
                <a:cubicBezTo>
                  <a:pt x="351" y="577"/>
                  <a:pt x="359" y="586"/>
                  <a:pt x="359" y="586"/>
                </a:cubicBezTo>
                <a:cubicBezTo>
                  <a:pt x="618" y="845"/>
                  <a:pt x="618" y="845"/>
                  <a:pt x="618" y="845"/>
                </a:cubicBezTo>
                <a:cubicBezTo>
                  <a:pt x="75" y="1363"/>
                  <a:pt x="75" y="1363"/>
                  <a:pt x="75" y="1363"/>
                </a:cubicBezTo>
                <a:cubicBezTo>
                  <a:pt x="8" y="1430"/>
                  <a:pt x="0" y="1531"/>
                  <a:pt x="66" y="1597"/>
                </a:cubicBezTo>
                <a:cubicBezTo>
                  <a:pt x="133" y="1664"/>
                  <a:pt x="225" y="1647"/>
                  <a:pt x="292" y="1581"/>
                </a:cubicBezTo>
                <a:cubicBezTo>
                  <a:pt x="769" y="1079"/>
                  <a:pt x="769" y="1079"/>
                  <a:pt x="769" y="1079"/>
                </a:cubicBezTo>
                <a:cubicBezTo>
                  <a:pt x="769" y="1079"/>
                  <a:pt x="777" y="1079"/>
                  <a:pt x="777" y="1087"/>
                </a:cubicBezTo>
                <a:cubicBezTo>
                  <a:pt x="1312" y="1623"/>
                  <a:pt x="1312" y="1623"/>
                  <a:pt x="1312" y="1623"/>
                </a:cubicBezTo>
                <a:cubicBezTo>
                  <a:pt x="1371" y="1681"/>
                  <a:pt x="1471" y="1681"/>
                  <a:pt x="1530" y="1623"/>
                </a:cubicBezTo>
                <a:cubicBezTo>
                  <a:pt x="1587" y="1564"/>
                  <a:pt x="1587" y="1464"/>
                  <a:pt x="1530" y="1405"/>
                </a:cubicBezTo>
                <a:close/>
                <a:moveTo>
                  <a:pt x="217" y="1522"/>
                </a:moveTo>
                <a:cubicBezTo>
                  <a:pt x="192" y="1547"/>
                  <a:pt x="159" y="1547"/>
                  <a:pt x="133" y="1522"/>
                </a:cubicBezTo>
                <a:cubicBezTo>
                  <a:pt x="108" y="1497"/>
                  <a:pt x="108" y="1455"/>
                  <a:pt x="133" y="1438"/>
                </a:cubicBezTo>
                <a:cubicBezTo>
                  <a:pt x="159" y="1413"/>
                  <a:pt x="192" y="1413"/>
                  <a:pt x="217" y="1438"/>
                </a:cubicBezTo>
                <a:cubicBezTo>
                  <a:pt x="242" y="1455"/>
                  <a:pt x="242" y="1497"/>
                  <a:pt x="217" y="1522"/>
                </a:cubicBezTo>
                <a:close/>
                <a:moveTo>
                  <a:pt x="217" y="1522"/>
                </a:moveTo>
                <a:lnTo>
                  <a:pt x="217" y="15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ïşḻïďê-Arrow: Right 51">
            <a:extLst>
              <a:ext uri="{FF2B5EF4-FFF2-40B4-BE49-F238E27FC236}">
                <a16:creationId xmlns:a16="http://schemas.microsoft.com/office/drawing/2014/main" id="{0D8FC7A5-5155-4811-A9AF-6D761BACC178}"/>
              </a:ext>
            </a:extLst>
          </p:cNvPr>
          <p:cNvSpPr/>
          <p:nvPr/>
        </p:nvSpPr>
        <p:spPr>
          <a:xfrm rot="9014793">
            <a:off x="4067709" y="1717982"/>
            <a:ext cx="290811" cy="218616"/>
          </a:xfrm>
          <a:prstGeom prst="rightArrow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ïşḻïďê-Arrow: Right 52">
            <a:extLst>
              <a:ext uri="{FF2B5EF4-FFF2-40B4-BE49-F238E27FC236}">
                <a16:creationId xmlns:a16="http://schemas.microsoft.com/office/drawing/2014/main" id="{7BE7F52C-5BFA-47F7-84EF-D47F6110EE28}"/>
              </a:ext>
            </a:extLst>
          </p:cNvPr>
          <p:cNvSpPr/>
          <p:nvPr/>
        </p:nvSpPr>
        <p:spPr>
          <a:xfrm rot="10800000">
            <a:off x="4523123" y="2332664"/>
            <a:ext cx="290811" cy="218616"/>
          </a:xfrm>
          <a:prstGeom prst="right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ïşḻïďê-Arrow: Right 53">
            <a:extLst>
              <a:ext uri="{FF2B5EF4-FFF2-40B4-BE49-F238E27FC236}">
                <a16:creationId xmlns:a16="http://schemas.microsoft.com/office/drawing/2014/main" id="{6218142B-C88B-4566-AAA9-D4BA1846FE56}"/>
              </a:ext>
            </a:extLst>
          </p:cNvPr>
          <p:cNvSpPr/>
          <p:nvPr/>
        </p:nvSpPr>
        <p:spPr>
          <a:xfrm rot="10800000">
            <a:off x="4554741" y="3103246"/>
            <a:ext cx="290811" cy="218616"/>
          </a:xfrm>
          <a:prstGeom prst="rightArrow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ïşḻïďê-Arrow: Right 54">
            <a:extLst>
              <a:ext uri="{FF2B5EF4-FFF2-40B4-BE49-F238E27FC236}">
                <a16:creationId xmlns:a16="http://schemas.microsoft.com/office/drawing/2014/main" id="{EC9E46CA-0192-4EAB-B256-3EBED7691F54}"/>
              </a:ext>
            </a:extLst>
          </p:cNvPr>
          <p:cNvSpPr/>
          <p:nvPr/>
        </p:nvSpPr>
        <p:spPr>
          <a:xfrm rot="12585207" flipV="1">
            <a:off x="4071468" y="3722276"/>
            <a:ext cx="290811" cy="218615"/>
          </a:xfrm>
          <a:prstGeom prst="right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ïşḻïďê-Freeform: Shape 55">
            <a:extLst>
              <a:ext uri="{FF2B5EF4-FFF2-40B4-BE49-F238E27FC236}">
                <a16:creationId xmlns:a16="http://schemas.microsoft.com/office/drawing/2014/main" id="{928F6AA0-128E-4900-AE00-BD8FA2E95170}"/>
              </a:ext>
            </a:extLst>
          </p:cNvPr>
          <p:cNvSpPr>
            <a:spLocks noChangeAspect="1"/>
          </p:cNvSpPr>
          <p:nvPr/>
        </p:nvSpPr>
        <p:spPr bwMode="auto">
          <a:xfrm>
            <a:off x="1467871" y="3306667"/>
            <a:ext cx="419474" cy="4214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ïşḻïďê-Freeform: Shape 56">
            <a:extLst>
              <a:ext uri="{FF2B5EF4-FFF2-40B4-BE49-F238E27FC236}">
                <a16:creationId xmlns:a16="http://schemas.microsoft.com/office/drawing/2014/main" id="{478EE434-4962-4694-8EAB-B952357F0D5A}"/>
              </a:ext>
            </a:extLst>
          </p:cNvPr>
          <p:cNvSpPr>
            <a:spLocks noChangeAspect="1"/>
          </p:cNvSpPr>
          <p:nvPr/>
        </p:nvSpPr>
        <p:spPr bwMode="auto">
          <a:xfrm>
            <a:off x="2569546" y="2543728"/>
            <a:ext cx="537401" cy="53754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ïşḻïďê-Freeform: Shape 57">
            <a:extLst>
              <a:ext uri="{FF2B5EF4-FFF2-40B4-BE49-F238E27FC236}">
                <a16:creationId xmlns:a16="http://schemas.microsoft.com/office/drawing/2014/main" id="{F7FC94B5-D482-4592-82DD-E9904DDE8220}"/>
              </a:ext>
            </a:extLst>
          </p:cNvPr>
          <p:cNvSpPr>
            <a:spLocks noChangeAspect="1"/>
          </p:cNvSpPr>
          <p:nvPr/>
        </p:nvSpPr>
        <p:spPr bwMode="auto">
          <a:xfrm>
            <a:off x="1767027" y="1587984"/>
            <a:ext cx="347900" cy="368290"/>
          </a:xfrm>
          <a:custGeom>
            <a:avLst/>
            <a:gdLst>
              <a:gd name="T0" fmla="*/ 995 w 1588"/>
              <a:gd name="T1" fmla="*/ 870 h 1682"/>
              <a:gd name="T2" fmla="*/ 1078 w 1588"/>
              <a:gd name="T3" fmla="*/ 753 h 1682"/>
              <a:gd name="T4" fmla="*/ 1463 w 1588"/>
              <a:gd name="T5" fmla="*/ 661 h 1682"/>
              <a:gd name="T6" fmla="*/ 1546 w 1588"/>
              <a:gd name="T7" fmla="*/ 352 h 1682"/>
              <a:gd name="T8" fmla="*/ 1346 w 1588"/>
              <a:gd name="T9" fmla="*/ 527 h 1682"/>
              <a:gd name="T10" fmla="*/ 1120 w 1588"/>
              <a:gd name="T11" fmla="*/ 310 h 1682"/>
              <a:gd name="T12" fmla="*/ 1296 w 1588"/>
              <a:gd name="T13" fmla="*/ 101 h 1682"/>
              <a:gd name="T14" fmla="*/ 995 w 1588"/>
              <a:gd name="T15" fmla="*/ 184 h 1682"/>
              <a:gd name="T16" fmla="*/ 894 w 1588"/>
              <a:gd name="T17" fmla="*/ 577 h 1682"/>
              <a:gd name="T18" fmla="*/ 501 w 1588"/>
              <a:gd name="T19" fmla="*/ 452 h 1682"/>
              <a:gd name="T20" fmla="*/ 501 w 1588"/>
              <a:gd name="T21" fmla="*/ 427 h 1682"/>
              <a:gd name="T22" fmla="*/ 493 w 1588"/>
              <a:gd name="T23" fmla="*/ 0 h 1682"/>
              <a:gd name="T24" fmla="*/ 250 w 1588"/>
              <a:gd name="T25" fmla="*/ 285 h 1682"/>
              <a:gd name="T26" fmla="*/ 175 w 1588"/>
              <a:gd name="T27" fmla="*/ 393 h 1682"/>
              <a:gd name="T28" fmla="*/ 150 w 1588"/>
              <a:gd name="T29" fmla="*/ 427 h 1682"/>
              <a:gd name="T30" fmla="*/ 117 w 1588"/>
              <a:gd name="T31" fmla="*/ 477 h 1682"/>
              <a:gd name="T32" fmla="*/ 100 w 1588"/>
              <a:gd name="T33" fmla="*/ 502 h 1682"/>
              <a:gd name="T34" fmla="*/ 66 w 1588"/>
              <a:gd name="T35" fmla="*/ 586 h 1682"/>
              <a:gd name="T36" fmla="*/ 58 w 1588"/>
              <a:gd name="T37" fmla="*/ 611 h 1682"/>
              <a:gd name="T38" fmla="*/ 50 w 1588"/>
              <a:gd name="T39" fmla="*/ 678 h 1682"/>
              <a:gd name="T40" fmla="*/ 41 w 1588"/>
              <a:gd name="T41" fmla="*/ 728 h 1682"/>
              <a:gd name="T42" fmla="*/ 41 w 1588"/>
              <a:gd name="T43" fmla="*/ 744 h 1682"/>
              <a:gd name="T44" fmla="*/ 50 w 1588"/>
              <a:gd name="T45" fmla="*/ 778 h 1682"/>
              <a:gd name="T46" fmla="*/ 58 w 1588"/>
              <a:gd name="T47" fmla="*/ 811 h 1682"/>
              <a:gd name="T48" fmla="*/ 100 w 1588"/>
              <a:gd name="T49" fmla="*/ 878 h 1682"/>
              <a:gd name="T50" fmla="*/ 125 w 1588"/>
              <a:gd name="T51" fmla="*/ 853 h 1682"/>
              <a:gd name="T52" fmla="*/ 133 w 1588"/>
              <a:gd name="T53" fmla="*/ 795 h 1682"/>
              <a:gd name="T54" fmla="*/ 142 w 1588"/>
              <a:gd name="T55" fmla="*/ 770 h 1682"/>
              <a:gd name="T56" fmla="*/ 150 w 1588"/>
              <a:gd name="T57" fmla="*/ 753 h 1682"/>
              <a:gd name="T58" fmla="*/ 167 w 1588"/>
              <a:gd name="T59" fmla="*/ 720 h 1682"/>
              <a:gd name="T60" fmla="*/ 183 w 1588"/>
              <a:gd name="T61" fmla="*/ 694 h 1682"/>
              <a:gd name="T62" fmla="*/ 200 w 1588"/>
              <a:gd name="T63" fmla="*/ 669 h 1682"/>
              <a:gd name="T64" fmla="*/ 225 w 1588"/>
              <a:gd name="T65" fmla="*/ 644 h 1682"/>
              <a:gd name="T66" fmla="*/ 250 w 1588"/>
              <a:gd name="T67" fmla="*/ 619 h 1682"/>
              <a:gd name="T68" fmla="*/ 267 w 1588"/>
              <a:gd name="T69" fmla="*/ 611 h 1682"/>
              <a:gd name="T70" fmla="*/ 301 w 1588"/>
              <a:gd name="T71" fmla="*/ 594 h 1682"/>
              <a:gd name="T72" fmla="*/ 326 w 1588"/>
              <a:gd name="T73" fmla="*/ 577 h 1682"/>
              <a:gd name="T74" fmla="*/ 342 w 1588"/>
              <a:gd name="T75" fmla="*/ 569 h 1682"/>
              <a:gd name="T76" fmla="*/ 359 w 1588"/>
              <a:gd name="T77" fmla="*/ 586 h 1682"/>
              <a:gd name="T78" fmla="*/ 75 w 1588"/>
              <a:gd name="T79" fmla="*/ 1363 h 1682"/>
              <a:gd name="T80" fmla="*/ 292 w 1588"/>
              <a:gd name="T81" fmla="*/ 1581 h 1682"/>
              <a:gd name="T82" fmla="*/ 777 w 1588"/>
              <a:gd name="T83" fmla="*/ 1087 h 1682"/>
              <a:gd name="T84" fmla="*/ 1530 w 1588"/>
              <a:gd name="T85" fmla="*/ 1623 h 1682"/>
              <a:gd name="T86" fmla="*/ 217 w 1588"/>
              <a:gd name="T87" fmla="*/ 1522 h 1682"/>
              <a:gd name="T88" fmla="*/ 133 w 1588"/>
              <a:gd name="T89" fmla="*/ 1438 h 1682"/>
              <a:gd name="T90" fmla="*/ 217 w 1588"/>
              <a:gd name="T91" fmla="*/ 1522 h 1682"/>
              <a:gd name="T92" fmla="*/ 217 w 1588"/>
              <a:gd name="T93" fmla="*/ 1522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88" h="1682">
                <a:moveTo>
                  <a:pt x="1530" y="1405"/>
                </a:moveTo>
                <a:cubicBezTo>
                  <a:pt x="995" y="870"/>
                  <a:pt x="995" y="870"/>
                  <a:pt x="995" y="870"/>
                </a:cubicBezTo>
                <a:cubicBezTo>
                  <a:pt x="995" y="862"/>
                  <a:pt x="986" y="862"/>
                  <a:pt x="978" y="853"/>
                </a:cubicBezTo>
                <a:cubicBezTo>
                  <a:pt x="1078" y="753"/>
                  <a:pt x="1078" y="753"/>
                  <a:pt x="1078" y="753"/>
                </a:cubicBezTo>
                <a:cubicBezTo>
                  <a:pt x="1078" y="753"/>
                  <a:pt x="1086" y="744"/>
                  <a:pt x="1086" y="736"/>
                </a:cubicBezTo>
                <a:cubicBezTo>
                  <a:pt x="1212" y="786"/>
                  <a:pt x="1362" y="761"/>
                  <a:pt x="1463" y="661"/>
                </a:cubicBezTo>
                <a:cubicBezTo>
                  <a:pt x="1538" y="586"/>
                  <a:pt x="1570" y="485"/>
                  <a:pt x="1562" y="377"/>
                </a:cubicBezTo>
                <a:cubicBezTo>
                  <a:pt x="1562" y="368"/>
                  <a:pt x="1554" y="352"/>
                  <a:pt x="1546" y="352"/>
                </a:cubicBezTo>
                <a:cubicBezTo>
                  <a:pt x="1538" y="352"/>
                  <a:pt x="1521" y="352"/>
                  <a:pt x="1513" y="360"/>
                </a:cubicBezTo>
                <a:cubicBezTo>
                  <a:pt x="1346" y="527"/>
                  <a:pt x="1346" y="527"/>
                  <a:pt x="1346" y="527"/>
                </a:cubicBezTo>
                <a:cubicBezTo>
                  <a:pt x="1170" y="485"/>
                  <a:pt x="1170" y="485"/>
                  <a:pt x="1170" y="485"/>
                </a:cubicBezTo>
                <a:cubicBezTo>
                  <a:pt x="1120" y="310"/>
                  <a:pt x="1120" y="310"/>
                  <a:pt x="1120" y="310"/>
                </a:cubicBezTo>
                <a:cubicBezTo>
                  <a:pt x="1287" y="134"/>
                  <a:pt x="1287" y="134"/>
                  <a:pt x="1287" y="134"/>
                </a:cubicBezTo>
                <a:cubicBezTo>
                  <a:pt x="1296" y="126"/>
                  <a:pt x="1304" y="118"/>
                  <a:pt x="1296" y="101"/>
                </a:cubicBezTo>
                <a:cubicBezTo>
                  <a:pt x="1296" y="92"/>
                  <a:pt x="1287" y="84"/>
                  <a:pt x="1270" y="84"/>
                </a:cubicBezTo>
                <a:cubicBezTo>
                  <a:pt x="1170" y="76"/>
                  <a:pt x="1061" y="109"/>
                  <a:pt x="995" y="184"/>
                </a:cubicBezTo>
                <a:cubicBezTo>
                  <a:pt x="886" y="285"/>
                  <a:pt x="861" y="435"/>
                  <a:pt x="911" y="561"/>
                </a:cubicBezTo>
                <a:cubicBezTo>
                  <a:pt x="903" y="569"/>
                  <a:pt x="903" y="569"/>
                  <a:pt x="894" y="577"/>
                </a:cubicBezTo>
                <a:cubicBezTo>
                  <a:pt x="752" y="711"/>
                  <a:pt x="752" y="711"/>
                  <a:pt x="752" y="711"/>
                </a:cubicBezTo>
                <a:cubicBezTo>
                  <a:pt x="501" y="452"/>
                  <a:pt x="501" y="452"/>
                  <a:pt x="501" y="452"/>
                </a:cubicBezTo>
                <a:cubicBezTo>
                  <a:pt x="493" y="452"/>
                  <a:pt x="493" y="443"/>
                  <a:pt x="484" y="443"/>
                </a:cubicBezTo>
                <a:cubicBezTo>
                  <a:pt x="493" y="435"/>
                  <a:pt x="493" y="435"/>
                  <a:pt x="501" y="427"/>
                </a:cubicBezTo>
                <a:cubicBezTo>
                  <a:pt x="551" y="435"/>
                  <a:pt x="652" y="335"/>
                  <a:pt x="735" y="251"/>
                </a:cubicBezTo>
                <a:cubicBezTo>
                  <a:pt x="493" y="0"/>
                  <a:pt x="493" y="0"/>
                  <a:pt x="493" y="0"/>
                </a:cubicBezTo>
                <a:cubicBezTo>
                  <a:pt x="376" y="109"/>
                  <a:pt x="301" y="184"/>
                  <a:pt x="309" y="243"/>
                </a:cubicBezTo>
                <a:cubicBezTo>
                  <a:pt x="284" y="251"/>
                  <a:pt x="259" y="268"/>
                  <a:pt x="250" y="285"/>
                </a:cubicBezTo>
                <a:cubicBezTo>
                  <a:pt x="209" y="318"/>
                  <a:pt x="209" y="318"/>
                  <a:pt x="209" y="318"/>
                </a:cubicBezTo>
                <a:cubicBezTo>
                  <a:pt x="192" y="343"/>
                  <a:pt x="175" y="368"/>
                  <a:pt x="175" y="393"/>
                </a:cubicBezTo>
                <a:cubicBezTo>
                  <a:pt x="167" y="402"/>
                  <a:pt x="167" y="402"/>
                  <a:pt x="159" y="410"/>
                </a:cubicBezTo>
                <a:cubicBezTo>
                  <a:pt x="150" y="427"/>
                  <a:pt x="150" y="427"/>
                  <a:pt x="150" y="427"/>
                </a:cubicBezTo>
                <a:cubicBezTo>
                  <a:pt x="133" y="443"/>
                  <a:pt x="133" y="443"/>
                  <a:pt x="133" y="443"/>
                </a:cubicBezTo>
                <a:cubicBezTo>
                  <a:pt x="125" y="452"/>
                  <a:pt x="125" y="469"/>
                  <a:pt x="117" y="477"/>
                </a:cubicBezTo>
                <a:lnTo>
                  <a:pt x="108" y="485"/>
                </a:lnTo>
                <a:cubicBezTo>
                  <a:pt x="100" y="502"/>
                  <a:pt x="100" y="502"/>
                  <a:pt x="100" y="502"/>
                </a:cubicBezTo>
                <a:cubicBezTo>
                  <a:pt x="100" y="510"/>
                  <a:pt x="91" y="519"/>
                  <a:pt x="83" y="536"/>
                </a:cubicBezTo>
                <a:cubicBezTo>
                  <a:pt x="75" y="552"/>
                  <a:pt x="66" y="569"/>
                  <a:pt x="66" y="586"/>
                </a:cubicBezTo>
                <a:cubicBezTo>
                  <a:pt x="66" y="594"/>
                  <a:pt x="66" y="594"/>
                  <a:pt x="66" y="594"/>
                </a:cubicBezTo>
                <a:cubicBezTo>
                  <a:pt x="58" y="602"/>
                  <a:pt x="58" y="602"/>
                  <a:pt x="58" y="611"/>
                </a:cubicBezTo>
                <a:cubicBezTo>
                  <a:pt x="50" y="636"/>
                  <a:pt x="50" y="636"/>
                  <a:pt x="50" y="636"/>
                </a:cubicBezTo>
                <a:cubicBezTo>
                  <a:pt x="50" y="653"/>
                  <a:pt x="50" y="669"/>
                  <a:pt x="50" y="678"/>
                </a:cubicBezTo>
                <a:cubicBezTo>
                  <a:pt x="50" y="686"/>
                  <a:pt x="50" y="686"/>
                  <a:pt x="50" y="686"/>
                </a:cubicBezTo>
                <a:cubicBezTo>
                  <a:pt x="41" y="703"/>
                  <a:pt x="41" y="711"/>
                  <a:pt x="41" y="728"/>
                </a:cubicBezTo>
                <a:lnTo>
                  <a:pt x="41" y="736"/>
                </a:lnTo>
                <a:lnTo>
                  <a:pt x="41" y="744"/>
                </a:lnTo>
                <a:cubicBezTo>
                  <a:pt x="50" y="744"/>
                  <a:pt x="50" y="753"/>
                  <a:pt x="50" y="761"/>
                </a:cubicBezTo>
                <a:cubicBezTo>
                  <a:pt x="50" y="778"/>
                  <a:pt x="50" y="778"/>
                  <a:pt x="50" y="778"/>
                </a:cubicBezTo>
                <a:cubicBezTo>
                  <a:pt x="50" y="786"/>
                  <a:pt x="50" y="786"/>
                  <a:pt x="50" y="786"/>
                </a:cubicBezTo>
                <a:cubicBezTo>
                  <a:pt x="50" y="795"/>
                  <a:pt x="50" y="803"/>
                  <a:pt x="58" y="811"/>
                </a:cubicBezTo>
                <a:cubicBezTo>
                  <a:pt x="66" y="853"/>
                  <a:pt x="66" y="853"/>
                  <a:pt x="66" y="853"/>
                </a:cubicBezTo>
                <a:cubicBezTo>
                  <a:pt x="75" y="870"/>
                  <a:pt x="83" y="878"/>
                  <a:pt x="100" y="878"/>
                </a:cubicBezTo>
                <a:cubicBezTo>
                  <a:pt x="108" y="878"/>
                  <a:pt x="117" y="870"/>
                  <a:pt x="117" y="870"/>
                </a:cubicBezTo>
                <a:cubicBezTo>
                  <a:pt x="125" y="862"/>
                  <a:pt x="125" y="862"/>
                  <a:pt x="125" y="853"/>
                </a:cubicBezTo>
                <a:cubicBezTo>
                  <a:pt x="133" y="811"/>
                  <a:pt x="133" y="811"/>
                  <a:pt x="133" y="811"/>
                </a:cubicBezTo>
                <a:cubicBezTo>
                  <a:pt x="133" y="803"/>
                  <a:pt x="133" y="803"/>
                  <a:pt x="133" y="795"/>
                </a:cubicBezTo>
                <a:cubicBezTo>
                  <a:pt x="133" y="786"/>
                  <a:pt x="142" y="786"/>
                  <a:pt x="142" y="786"/>
                </a:cubicBezTo>
                <a:cubicBezTo>
                  <a:pt x="142" y="770"/>
                  <a:pt x="142" y="770"/>
                  <a:pt x="142" y="770"/>
                </a:cubicBezTo>
                <a:cubicBezTo>
                  <a:pt x="142" y="761"/>
                  <a:pt x="142" y="761"/>
                  <a:pt x="150" y="761"/>
                </a:cubicBezTo>
                <a:lnTo>
                  <a:pt x="150" y="753"/>
                </a:lnTo>
                <a:lnTo>
                  <a:pt x="150" y="744"/>
                </a:lnTo>
                <a:cubicBezTo>
                  <a:pt x="159" y="736"/>
                  <a:pt x="159" y="728"/>
                  <a:pt x="167" y="720"/>
                </a:cubicBezTo>
                <a:lnTo>
                  <a:pt x="167" y="711"/>
                </a:lnTo>
                <a:cubicBezTo>
                  <a:pt x="175" y="703"/>
                  <a:pt x="175" y="703"/>
                  <a:pt x="183" y="694"/>
                </a:cubicBezTo>
                <a:cubicBezTo>
                  <a:pt x="192" y="678"/>
                  <a:pt x="192" y="678"/>
                  <a:pt x="192" y="678"/>
                </a:cubicBezTo>
                <a:lnTo>
                  <a:pt x="200" y="669"/>
                </a:lnTo>
                <a:cubicBezTo>
                  <a:pt x="200" y="669"/>
                  <a:pt x="200" y="661"/>
                  <a:pt x="209" y="661"/>
                </a:cubicBezTo>
                <a:cubicBezTo>
                  <a:pt x="209" y="653"/>
                  <a:pt x="217" y="644"/>
                  <a:pt x="225" y="644"/>
                </a:cubicBezTo>
                <a:cubicBezTo>
                  <a:pt x="234" y="636"/>
                  <a:pt x="234" y="636"/>
                  <a:pt x="234" y="636"/>
                </a:cubicBezTo>
                <a:cubicBezTo>
                  <a:pt x="234" y="636"/>
                  <a:pt x="242" y="628"/>
                  <a:pt x="250" y="619"/>
                </a:cubicBezTo>
                <a:lnTo>
                  <a:pt x="259" y="619"/>
                </a:lnTo>
                <a:cubicBezTo>
                  <a:pt x="259" y="611"/>
                  <a:pt x="267" y="611"/>
                  <a:pt x="267" y="611"/>
                </a:cubicBezTo>
                <a:cubicBezTo>
                  <a:pt x="275" y="602"/>
                  <a:pt x="275" y="602"/>
                  <a:pt x="284" y="602"/>
                </a:cubicBezTo>
                <a:cubicBezTo>
                  <a:pt x="301" y="594"/>
                  <a:pt x="301" y="594"/>
                  <a:pt x="301" y="594"/>
                </a:cubicBezTo>
                <a:cubicBezTo>
                  <a:pt x="309" y="586"/>
                  <a:pt x="309" y="586"/>
                  <a:pt x="309" y="586"/>
                </a:cubicBezTo>
                <a:cubicBezTo>
                  <a:pt x="317" y="586"/>
                  <a:pt x="317" y="586"/>
                  <a:pt x="326" y="577"/>
                </a:cubicBezTo>
                <a:lnTo>
                  <a:pt x="334" y="577"/>
                </a:lnTo>
                <a:cubicBezTo>
                  <a:pt x="342" y="577"/>
                  <a:pt x="342" y="569"/>
                  <a:pt x="342" y="569"/>
                </a:cubicBezTo>
                <a:cubicBezTo>
                  <a:pt x="351" y="569"/>
                  <a:pt x="351" y="569"/>
                  <a:pt x="351" y="569"/>
                </a:cubicBezTo>
                <a:cubicBezTo>
                  <a:pt x="351" y="577"/>
                  <a:pt x="359" y="586"/>
                  <a:pt x="359" y="586"/>
                </a:cubicBezTo>
                <a:cubicBezTo>
                  <a:pt x="618" y="845"/>
                  <a:pt x="618" y="845"/>
                  <a:pt x="618" y="845"/>
                </a:cubicBezTo>
                <a:cubicBezTo>
                  <a:pt x="75" y="1363"/>
                  <a:pt x="75" y="1363"/>
                  <a:pt x="75" y="1363"/>
                </a:cubicBezTo>
                <a:cubicBezTo>
                  <a:pt x="8" y="1430"/>
                  <a:pt x="0" y="1531"/>
                  <a:pt x="66" y="1597"/>
                </a:cubicBezTo>
                <a:cubicBezTo>
                  <a:pt x="133" y="1664"/>
                  <a:pt x="225" y="1647"/>
                  <a:pt x="292" y="1581"/>
                </a:cubicBezTo>
                <a:cubicBezTo>
                  <a:pt x="769" y="1079"/>
                  <a:pt x="769" y="1079"/>
                  <a:pt x="769" y="1079"/>
                </a:cubicBezTo>
                <a:cubicBezTo>
                  <a:pt x="769" y="1079"/>
                  <a:pt x="777" y="1079"/>
                  <a:pt x="777" y="1087"/>
                </a:cubicBezTo>
                <a:cubicBezTo>
                  <a:pt x="1312" y="1623"/>
                  <a:pt x="1312" y="1623"/>
                  <a:pt x="1312" y="1623"/>
                </a:cubicBezTo>
                <a:cubicBezTo>
                  <a:pt x="1371" y="1681"/>
                  <a:pt x="1471" y="1681"/>
                  <a:pt x="1530" y="1623"/>
                </a:cubicBezTo>
                <a:cubicBezTo>
                  <a:pt x="1587" y="1564"/>
                  <a:pt x="1587" y="1464"/>
                  <a:pt x="1530" y="1405"/>
                </a:cubicBezTo>
                <a:close/>
                <a:moveTo>
                  <a:pt x="217" y="1522"/>
                </a:moveTo>
                <a:cubicBezTo>
                  <a:pt x="192" y="1547"/>
                  <a:pt x="159" y="1547"/>
                  <a:pt x="133" y="1522"/>
                </a:cubicBezTo>
                <a:cubicBezTo>
                  <a:pt x="108" y="1497"/>
                  <a:pt x="108" y="1455"/>
                  <a:pt x="133" y="1438"/>
                </a:cubicBezTo>
                <a:cubicBezTo>
                  <a:pt x="159" y="1413"/>
                  <a:pt x="192" y="1413"/>
                  <a:pt x="217" y="1438"/>
                </a:cubicBezTo>
                <a:cubicBezTo>
                  <a:pt x="242" y="1455"/>
                  <a:pt x="242" y="1497"/>
                  <a:pt x="217" y="1522"/>
                </a:cubicBezTo>
                <a:close/>
                <a:moveTo>
                  <a:pt x="217" y="1522"/>
                </a:moveTo>
                <a:lnTo>
                  <a:pt x="217" y="152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1" name="Group 58">
            <a:extLst>
              <a:ext uri="{FF2B5EF4-FFF2-40B4-BE49-F238E27FC236}">
                <a16:creationId xmlns:a16="http://schemas.microsoft.com/office/drawing/2014/main" id="{E453840E-69C9-4F84-8547-5D75DE562208}"/>
              </a:ext>
            </a:extLst>
          </p:cNvPr>
          <p:cNvGrpSpPr/>
          <p:nvPr/>
        </p:nvGrpSpPr>
        <p:grpSpPr>
          <a:xfrm>
            <a:off x="5004049" y="2244181"/>
            <a:ext cx="3552074" cy="377388"/>
            <a:chOff x="3841095" y="3865260"/>
            <a:chExt cx="3044892" cy="586866"/>
          </a:xfrm>
        </p:grpSpPr>
        <p:sp>
          <p:nvSpPr>
            <p:cNvPr id="31" name="ïşḻïďê-TextBox 59">
              <a:extLst>
                <a:ext uri="{FF2B5EF4-FFF2-40B4-BE49-F238E27FC236}">
                  <a16:creationId xmlns:a16="http://schemas.microsoft.com/office/drawing/2014/main" id="{2123D013-FAFA-400D-98A7-3D68F72D2C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10146" y="3865260"/>
              <a:ext cx="2475841" cy="270493"/>
            </a:xfrm>
            <a:prstGeom prst="rect">
              <a:avLst/>
            </a:prstGeom>
            <a:noFill/>
          </p:spPr>
          <p:txBody>
            <a:bodyPr wrap="none" lIns="288000" tIns="0" rIns="288000" bIns="0" anchor="b" anchorCtr="0">
              <a:normAutofit fontScale="92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2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32" name="ïşḻïďê-TextBox 60">
              <a:extLst>
                <a:ext uri="{FF2B5EF4-FFF2-40B4-BE49-F238E27FC236}">
                  <a16:creationId xmlns:a16="http://schemas.microsoft.com/office/drawing/2014/main" id="{CDBF4699-1726-45FB-A879-1CED4E1DCB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41095" y="4135753"/>
              <a:ext cx="2475841" cy="316373"/>
            </a:xfrm>
            <a:prstGeom prst="rect">
              <a:avLst/>
            </a:prstGeom>
            <a:noFill/>
          </p:spPr>
          <p:txBody>
            <a:bodyPr wrap="square" lIns="288000" tIns="0" rIns="288000" bIns="0" anchor="t" anchorCtr="0">
              <a:normAutofit fontScale="6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22" name="Group 61">
            <a:extLst>
              <a:ext uri="{FF2B5EF4-FFF2-40B4-BE49-F238E27FC236}">
                <a16:creationId xmlns:a16="http://schemas.microsoft.com/office/drawing/2014/main" id="{426A08A4-F491-4B23-88EE-424FC42C0110}"/>
              </a:ext>
            </a:extLst>
          </p:cNvPr>
          <p:cNvGrpSpPr/>
          <p:nvPr/>
        </p:nvGrpSpPr>
        <p:grpSpPr>
          <a:xfrm>
            <a:off x="4572000" y="1459321"/>
            <a:ext cx="3582050" cy="377388"/>
            <a:chOff x="3815400" y="3865260"/>
            <a:chExt cx="3070587" cy="586866"/>
          </a:xfrm>
        </p:grpSpPr>
        <p:sp>
          <p:nvSpPr>
            <p:cNvPr id="29" name="ïşḻïďê-TextBox 62">
              <a:extLst>
                <a:ext uri="{FF2B5EF4-FFF2-40B4-BE49-F238E27FC236}">
                  <a16:creationId xmlns:a16="http://schemas.microsoft.com/office/drawing/2014/main" id="{A0F3D7AD-65BC-42BE-B0B4-0F2F67C0D14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10146" y="3865260"/>
              <a:ext cx="2475841" cy="270493"/>
            </a:xfrm>
            <a:prstGeom prst="rect">
              <a:avLst/>
            </a:prstGeom>
            <a:noFill/>
          </p:spPr>
          <p:txBody>
            <a:bodyPr wrap="none" lIns="288000" tIns="0" rIns="288000" bIns="0" anchor="b" anchorCtr="0">
              <a:normAutofit fontScale="92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1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30" name="ïşḻïďê-TextBox 63">
              <a:extLst>
                <a:ext uri="{FF2B5EF4-FFF2-40B4-BE49-F238E27FC236}">
                  <a16:creationId xmlns:a16="http://schemas.microsoft.com/office/drawing/2014/main" id="{FF6DCEBA-B3E7-499E-89BB-309FBA47EFD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5400" y="4135753"/>
              <a:ext cx="2475841" cy="316373"/>
            </a:xfrm>
            <a:prstGeom prst="rect">
              <a:avLst/>
            </a:prstGeom>
            <a:noFill/>
          </p:spPr>
          <p:txBody>
            <a:bodyPr wrap="square" lIns="288000" tIns="0" rIns="288000" bIns="0" anchor="t" anchorCtr="0">
              <a:normAutofit fontScale="6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23" name="Group 64">
            <a:extLst>
              <a:ext uri="{FF2B5EF4-FFF2-40B4-BE49-F238E27FC236}">
                <a16:creationId xmlns:a16="http://schemas.microsoft.com/office/drawing/2014/main" id="{3C3AC84A-BDE4-4A0B-8F15-C1C700B5490C}"/>
              </a:ext>
            </a:extLst>
          </p:cNvPr>
          <p:cNvGrpSpPr/>
          <p:nvPr/>
        </p:nvGrpSpPr>
        <p:grpSpPr>
          <a:xfrm>
            <a:off x="5004049" y="3043577"/>
            <a:ext cx="3551528" cy="377388"/>
            <a:chOff x="3841563" y="3865260"/>
            <a:chExt cx="3044424" cy="586866"/>
          </a:xfrm>
        </p:grpSpPr>
        <p:sp>
          <p:nvSpPr>
            <p:cNvPr id="27" name="ïşḻïďê-TextBox 65">
              <a:extLst>
                <a:ext uri="{FF2B5EF4-FFF2-40B4-BE49-F238E27FC236}">
                  <a16:creationId xmlns:a16="http://schemas.microsoft.com/office/drawing/2014/main" id="{00838117-90D0-4C34-92E8-F1E12BF520C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10146" y="3865260"/>
              <a:ext cx="2475841" cy="270493"/>
            </a:xfrm>
            <a:prstGeom prst="rect">
              <a:avLst/>
            </a:prstGeom>
            <a:noFill/>
          </p:spPr>
          <p:txBody>
            <a:bodyPr wrap="none" lIns="288000" tIns="0" rIns="288000" bIns="0" anchor="b" anchorCtr="0">
              <a:normAutofit fontScale="92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3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8" name="ïşḻïďê-TextBox 66">
              <a:extLst>
                <a:ext uri="{FF2B5EF4-FFF2-40B4-BE49-F238E27FC236}">
                  <a16:creationId xmlns:a16="http://schemas.microsoft.com/office/drawing/2014/main" id="{60C0B6A1-42BD-46A8-B11E-A3CA573C93A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41563" y="4135753"/>
              <a:ext cx="2475841" cy="316373"/>
            </a:xfrm>
            <a:prstGeom prst="rect">
              <a:avLst/>
            </a:prstGeom>
            <a:noFill/>
          </p:spPr>
          <p:txBody>
            <a:bodyPr wrap="square" lIns="288000" tIns="0" rIns="288000" bIns="0" anchor="t" anchorCtr="0">
              <a:normAutofit fontScale="6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24" name="Group 70">
            <a:extLst>
              <a:ext uri="{FF2B5EF4-FFF2-40B4-BE49-F238E27FC236}">
                <a16:creationId xmlns:a16="http://schemas.microsoft.com/office/drawing/2014/main" id="{D2822E16-5276-4EA5-A1D6-C3CA1E7E7A46}"/>
              </a:ext>
            </a:extLst>
          </p:cNvPr>
          <p:cNvGrpSpPr/>
          <p:nvPr/>
        </p:nvGrpSpPr>
        <p:grpSpPr>
          <a:xfrm>
            <a:off x="4572000" y="3828438"/>
            <a:ext cx="3598692" cy="377388"/>
            <a:chOff x="3801134" y="3865260"/>
            <a:chExt cx="3084853" cy="586866"/>
          </a:xfrm>
        </p:grpSpPr>
        <p:sp>
          <p:nvSpPr>
            <p:cNvPr id="25" name="ïşḻïďê-TextBox 71">
              <a:extLst>
                <a:ext uri="{FF2B5EF4-FFF2-40B4-BE49-F238E27FC236}">
                  <a16:creationId xmlns:a16="http://schemas.microsoft.com/office/drawing/2014/main" id="{766FD61A-25AF-42D3-B399-9B45BC0D886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10146" y="3865260"/>
              <a:ext cx="2475841" cy="270493"/>
            </a:xfrm>
            <a:prstGeom prst="rect">
              <a:avLst/>
            </a:prstGeom>
            <a:noFill/>
          </p:spPr>
          <p:txBody>
            <a:bodyPr wrap="none" lIns="288000" tIns="0" rIns="288000" bIns="0" anchor="b" anchorCtr="0">
              <a:normAutofit fontScale="92500" lnSpcReduction="20000"/>
            </a:bodyPr>
            <a:lstStyle/>
            <a:p>
              <a:pPr algn="l" latinLnBrk="0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</a:rPr>
                <a:t>标题文本预设</a:t>
              </a:r>
            </a:p>
          </p:txBody>
        </p:sp>
        <p:sp>
          <p:nvSpPr>
            <p:cNvPr id="26" name="ïşḻïďê-TextBox 72">
              <a:extLst>
                <a:ext uri="{FF2B5EF4-FFF2-40B4-BE49-F238E27FC236}">
                  <a16:creationId xmlns:a16="http://schemas.microsoft.com/office/drawing/2014/main" id="{63D61878-0501-4B01-93B3-F0948B72A53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01134" y="4135753"/>
              <a:ext cx="2475841" cy="316373"/>
            </a:xfrm>
            <a:prstGeom prst="rect">
              <a:avLst/>
            </a:prstGeom>
            <a:noFill/>
          </p:spPr>
          <p:txBody>
            <a:bodyPr wrap="square" lIns="288000" tIns="0" rIns="288000" bIns="0" anchor="t" anchorCtr="0">
              <a:normAutofit fontScale="625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年度工作概述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838"/>
            <a:ext cx="1892311" cy="42051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24895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69400" cy="40334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b="26273"/>
          <a:stretch/>
        </p:blipFill>
        <p:spPr>
          <a:xfrm>
            <a:off x="47899" y="185435"/>
            <a:ext cx="9121501" cy="4094585"/>
          </a:xfrm>
          <a:prstGeom prst="rect">
            <a:avLst/>
          </a:prstGeom>
        </p:spPr>
      </p:pic>
      <p:sp>
        <p:nvSpPr>
          <p:cNvPr id="15" name="Freeform 5"/>
          <p:cNvSpPr>
            <a:spLocks/>
          </p:cNvSpPr>
          <p:nvPr/>
        </p:nvSpPr>
        <p:spPr bwMode="auto">
          <a:xfrm>
            <a:off x="-3448" y="3599633"/>
            <a:ext cx="9172848" cy="1543867"/>
          </a:xfrm>
          <a:custGeom>
            <a:avLst/>
            <a:gdLst>
              <a:gd name="T0" fmla="*/ 2000 w 2000"/>
              <a:gd name="T1" fmla="*/ 0 h 970"/>
              <a:gd name="T2" fmla="*/ 1790 w 2000"/>
              <a:gd name="T3" fmla="*/ 108 h 970"/>
              <a:gd name="T4" fmla="*/ 1584 w 2000"/>
              <a:gd name="T5" fmla="*/ 161 h 970"/>
              <a:gd name="T6" fmla="*/ 1038 w 2000"/>
              <a:gd name="T7" fmla="*/ 253 h 970"/>
              <a:gd name="T8" fmla="*/ 535 w 2000"/>
              <a:gd name="T9" fmla="*/ 205 h 970"/>
              <a:gd name="T10" fmla="*/ 255 w 2000"/>
              <a:gd name="T11" fmla="*/ 76 h 970"/>
              <a:gd name="T12" fmla="*/ 0 w 2000"/>
              <a:gd name="T13" fmla="*/ 97 h 970"/>
              <a:gd name="T14" fmla="*/ 0 w 2000"/>
              <a:gd name="T15" fmla="*/ 970 h 970"/>
              <a:gd name="T16" fmla="*/ 2000 w 2000"/>
              <a:gd name="T17" fmla="*/ 970 h 970"/>
              <a:gd name="T18" fmla="*/ 2000 w 2000"/>
              <a:gd name="T19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0" h="970">
                <a:moveTo>
                  <a:pt x="2000" y="0"/>
                </a:moveTo>
                <a:cubicBezTo>
                  <a:pt x="1924" y="39"/>
                  <a:pt x="1849" y="91"/>
                  <a:pt x="1790" y="108"/>
                </a:cubicBezTo>
                <a:cubicBezTo>
                  <a:pt x="1721" y="127"/>
                  <a:pt x="1650" y="133"/>
                  <a:pt x="1584" y="161"/>
                </a:cubicBezTo>
                <a:cubicBezTo>
                  <a:pt x="1521" y="187"/>
                  <a:pt x="1181" y="315"/>
                  <a:pt x="1038" y="253"/>
                </a:cubicBezTo>
                <a:cubicBezTo>
                  <a:pt x="867" y="177"/>
                  <a:pt x="707" y="254"/>
                  <a:pt x="535" y="205"/>
                </a:cubicBezTo>
                <a:cubicBezTo>
                  <a:pt x="436" y="176"/>
                  <a:pt x="356" y="100"/>
                  <a:pt x="255" y="76"/>
                </a:cubicBezTo>
                <a:cubicBezTo>
                  <a:pt x="168" y="55"/>
                  <a:pt x="83" y="71"/>
                  <a:pt x="0" y="97"/>
                </a:cubicBezTo>
                <a:cubicBezTo>
                  <a:pt x="0" y="970"/>
                  <a:pt x="0" y="970"/>
                  <a:pt x="0" y="970"/>
                </a:cubicBezTo>
                <a:cubicBezTo>
                  <a:pt x="2000" y="970"/>
                  <a:pt x="2000" y="970"/>
                  <a:pt x="2000" y="970"/>
                </a:cubicBezTo>
                <a:lnTo>
                  <a:pt x="20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>
            <a:off x="-275198" y="-360055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E06B4E-3F37-4084-9FEA-E3B4D54C932A}"/>
              </a:ext>
            </a:extLst>
          </p:cNvPr>
          <p:cNvSpPr/>
          <p:nvPr/>
        </p:nvSpPr>
        <p:spPr>
          <a:xfrm>
            <a:off x="4693096" y="1106033"/>
            <a:ext cx="2183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第二部分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CFBA58-2E05-496F-858B-8997EA59F9A7}"/>
              </a:ext>
            </a:extLst>
          </p:cNvPr>
          <p:cNvSpPr/>
          <p:nvPr/>
        </p:nvSpPr>
        <p:spPr>
          <a:xfrm>
            <a:off x="3135356" y="1466073"/>
            <a:ext cx="31154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工作完成情况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06798D-AFF4-44B6-97F6-0C7EB3C6EF7A}"/>
              </a:ext>
            </a:extLst>
          </p:cNvPr>
          <p:cNvSpPr txBox="1"/>
          <p:nvPr/>
        </p:nvSpPr>
        <p:spPr>
          <a:xfrm>
            <a:off x="2839701" y="2027624"/>
            <a:ext cx="324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Please click here to modify the text for example </a:t>
            </a:r>
          </a:p>
          <a:p>
            <a:r>
              <a:rPr kumimoji="1" lang="en-US" altLang="zh-CN" sz="10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            The text here you may post texts</a:t>
            </a:r>
            <a:endParaRPr kumimoji="1" lang="zh-CN" altLang="en-US" sz="10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任意多边形 8"/>
          <p:cNvSpPr/>
          <p:nvPr/>
        </p:nvSpPr>
        <p:spPr>
          <a:xfrm flipH="1" flipV="1">
            <a:off x="-275198" y="4419784"/>
            <a:ext cx="9716347" cy="843573"/>
          </a:xfrm>
          <a:custGeom>
            <a:avLst/>
            <a:gdLst>
              <a:gd name="connsiteX0" fmla="*/ 184920 w 9716347"/>
              <a:gd name="connsiteY0" fmla="*/ 424449 h 843573"/>
              <a:gd name="connsiteX1" fmla="*/ 807220 w 9716347"/>
              <a:gd name="connsiteY1" fmla="*/ 653049 h 843573"/>
              <a:gd name="connsiteX2" fmla="*/ 1823220 w 9716347"/>
              <a:gd name="connsiteY2" fmla="*/ 411749 h 843573"/>
              <a:gd name="connsiteX3" fmla="*/ 2902720 w 9716347"/>
              <a:gd name="connsiteY3" fmla="*/ 653049 h 843573"/>
              <a:gd name="connsiteX4" fmla="*/ 3817120 w 9716347"/>
              <a:gd name="connsiteY4" fmla="*/ 678449 h 843573"/>
              <a:gd name="connsiteX5" fmla="*/ 4642620 w 9716347"/>
              <a:gd name="connsiteY5" fmla="*/ 843549 h 843573"/>
              <a:gd name="connsiteX6" fmla="*/ 5671320 w 9716347"/>
              <a:gd name="connsiteY6" fmla="*/ 665749 h 843573"/>
              <a:gd name="connsiteX7" fmla="*/ 7068320 w 9716347"/>
              <a:gd name="connsiteY7" fmla="*/ 792749 h 843573"/>
              <a:gd name="connsiteX8" fmla="*/ 7601720 w 9716347"/>
              <a:gd name="connsiteY8" fmla="*/ 614949 h 843573"/>
              <a:gd name="connsiteX9" fmla="*/ 8160520 w 9716347"/>
              <a:gd name="connsiteY9" fmla="*/ 640349 h 843573"/>
              <a:gd name="connsiteX10" fmla="*/ 8719320 w 9716347"/>
              <a:gd name="connsiteY10" fmla="*/ 703849 h 843573"/>
              <a:gd name="connsiteX11" fmla="*/ 9125720 w 9716347"/>
              <a:gd name="connsiteY11" fmla="*/ 602249 h 843573"/>
              <a:gd name="connsiteX12" fmla="*/ 9519420 w 9716347"/>
              <a:gd name="connsiteY12" fmla="*/ 602249 h 843573"/>
              <a:gd name="connsiteX13" fmla="*/ 9379720 w 9716347"/>
              <a:gd name="connsiteY13" fmla="*/ 170449 h 843573"/>
              <a:gd name="connsiteX14" fmla="*/ 5696720 w 9716347"/>
              <a:gd name="connsiteY14" fmla="*/ 68849 h 843573"/>
              <a:gd name="connsiteX15" fmla="*/ 2661420 w 9716347"/>
              <a:gd name="connsiteY15" fmla="*/ 119649 h 843573"/>
              <a:gd name="connsiteX16" fmla="*/ 1594620 w 9716347"/>
              <a:gd name="connsiteY16" fmla="*/ 5349 h 843573"/>
              <a:gd name="connsiteX17" fmla="*/ 57920 w 9716347"/>
              <a:gd name="connsiteY17" fmla="*/ 322849 h 843573"/>
              <a:gd name="connsiteX18" fmla="*/ 299220 w 9716347"/>
              <a:gd name="connsiteY18" fmla="*/ 487949 h 843573"/>
              <a:gd name="connsiteX19" fmla="*/ 299220 w 9716347"/>
              <a:gd name="connsiteY19" fmla="*/ 487949 h 84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6347" h="843573">
                <a:moveTo>
                  <a:pt x="184920" y="424449"/>
                </a:moveTo>
                <a:cubicBezTo>
                  <a:pt x="359545" y="539807"/>
                  <a:pt x="534170" y="655166"/>
                  <a:pt x="807220" y="653049"/>
                </a:cubicBezTo>
                <a:cubicBezTo>
                  <a:pt x="1080270" y="650932"/>
                  <a:pt x="1473970" y="411749"/>
                  <a:pt x="1823220" y="411749"/>
                </a:cubicBezTo>
                <a:cubicBezTo>
                  <a:pt x="2172470" y="411749"/>
                  <a:pt x="2570403" y="608599"/>
                  <a:pt x="2902720" y="653049"/>
                </a:cubicBezTo>
                <a:cubicBezTo>
                  <a:pt x="3235037" y="697499"/>
                  <a:pt x="3527137" y="646699"/>
                  <a:pt x="3817120" y="678449"/>
                </a:cubicBezTo>
                <a:cubicBezTo>
                  <a:pt x="4107103" y="710199"/>
                  <a:pt x="4333587" y="845666"/>
                  <a:pt x="4642620" y="843549"/>
                </a:cubicBezTo>
                <a:cubicBezTo>
                  <a:pt x="4951653" y="841432"/>
                  <a:pt x="5267037" y="674216"/>
                  <a:pt x="5671320" y="665749"/>
                </a:cubicBezTo>
                <a:cubicBezTo>
                  <a:pt x="6075603" y="657282"/>
                  <a:pt x="6746587" y="801216"/>
                  <a:pt x="7068320" y="792749"/>
                </a:cubicBezTo>
                <a:cubicBezTo>
                  <a:pt x="7390053" y="784282"/>
                  <a:pt x="7419687" y="640349"/>
                  <a:pt x="7601720" y="614949"/>
                </a:cubicBezTo>
                <a:cubicBezTo>
                  <a:pt x="7783753" y="589549"/>
                  <a:pt x="7974253" y="625532"/>
                  <a:pt x="8160520" y="640349"/>
                </a:cubicBezTo>
                <a:cubicBezTo>
                  <a:pt x="8346787" y="655166"/>
                  <a:pt x="8558453" y="710199"/>
                  <a:pt x="8719320" y="703849"/>
                </a:cubicBezTo>
                <a:cubicBezTo>
                  <a:pt x="8880187" y="697499"/>
                  <a:pt x="8992370" y="619182"/>
                  <a:pt x="9125720" y="602249"/>
                </a:cubicBezTo>
                <a:cubicBezTo>
                  <a:pt x="9259070" y="585316"/>
                  <a:pt x="9477087" y="674216"/>
                  <a:pt x="9519420" y="602249"/>
                </a:cubicBezTo>
                <a:cubicBezTo>
                  <a:pt x="9561753" y="530282"/>
                  <a:pt x="10016837" y="259349"/>
                  <a:pt x="9379720" y="170449"/>
                </a:cubicBezTo>
                <a:cubicBezTo>
                  <a:pt x="8742603" y="81549"/>
                  <a:pt x="5696720" y="68849"/>
                  <a:pt x="5696720" y="68849"/>
                </a:cubicBezTo>
                <a:lnTo>
                  <a:pt x="2661420" y="119649"/>
                </a:lnTo>
                <a:cubicBezTo>
                  <a:pt x="1977737" y="109066"/>
                  <a:pt x="2028537" y="-28518"/>
                  <a:pt x="1594620" y="5349"/>
                </a:cubicBezTo>
                <a:cubicBezTo>
                  <a:pt x="1160703" y="39216"/>
                  <a:pt x="273820" y="242416"/>
                  <a:pt x="57920" y="322849"/>
                </a:cubicBezTo>
                <a:cubicBezTo>
                  <a:pt x="-157980" y="403282"/>
                  <a:pt x="299220" y="487949"/>
                  <a:pt x="299220" y="487949"/>
                </a:cubicBezTo>
                <a:lnTo>
                  <a:pt x="299220" y="487949"/>
                </a:lnTo>
              </a:path>
            </a:pathLst>
          </a:custGeom>
          <a:solidFill>
            <a:srgbClr val="44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476" y="4322786"/>
            <a:ext cx="1230373" cy="94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1ide-Rectangle 4">
            <a:extLst>
              <a:ext uri="{FF2B5EF4-FFF2-40B4-BE49-F238E27FC236}">
                <a16:creationId xmlns:a16="http://schemas.microsoft.com/office/drawing/2014/main" id="{1C6AF079-D3AD-4966-95E9-B6844B09DE40}"/>
              </a:ext>
            </a:extLst>
          </p:cNvPr>
          <p:cNvSpPr/>
          <p:nvPr/>
        </p:nvSpPr>
        <p:spPr>
          <a:xfrm>
            <a:off x="6786421" y="1061681"/>
            <a:ext cx="1768564" cy="1847453"/>
          </a:xfrm>
          <a:prstGeom prst="rect">
            <a:avLst/>
          </a:prstGeom>
          <a:solidFill>
            <a:schemeClr val="accent4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br>
              <a:rPr lang="zh-CN" altLang="en-US" sz="2000" b="1">
                <a:solidFill>
                  <a:schemeClr val="bg1"/>
                </a:solidFill>
              </a:rPr>
            </a:br>
            <a:br>
              <a:rPr lang="zh-CN" altLang="en-US" sz="2000" b="1">
                <a:solidFill>
                  <a:schemeClr val="bg1"/>
                </a:solidFill>
              </a:rPr>
            </a:br>
            <a:r>
              <a:rPr lang="zh-CN" altLang="en-US" sz="2000" b="1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4" name="iS1ide-Rectangle 5">
            <a:extLst>
              <a:ext uri="{FF2B5EF4-FFF2-40B4-BE49-F238E27FC236}">
                <a16:creationId xmlns:a16="http://schemas.microsoft.com/office/drawing/2014/main" id="{B661111C-0736-451D-ABAF-2CDDF826DEA9}"/>
              </a:ext>
            </a:extLst>
          </p:cNvPr>
          <p:cNvSpPr/>
          <p:nvPr/>
        </p:nvSpPr>
        <p:spPr>
          <a:xfrm>
            <a:off x="589018" y="1061680"/>
            <a:ext cx="1768564" cy="1847453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br>
              <a:rPr lang="zh-CN" altLang="en-US" sz="2000" b="1" dirty="0">
                <a:solidFill>
                  <a:schemeClr val="bg1"/>
                </a:solidFill>
              </a:rPr>
            </a:br>
            <a:br>
              <a:rPr lang="zh-CN" altLang="en-US" sz="2000" b="1" dirty="0">
                <a:solidFill>
                  <a:schemeClr val="bg1"/>
                </a:solidFill>
              </a:rPr>
            </a:br>
            <a:r>
              <a:rPr lang="zh-CN" altLang="en-US" sz="2000" b="1" dirty="0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5" name="iS1ide-Rectangle 6">
            <a:extLst>
              <a:ext uri="{FF2B5EF4-FFF2-40B4-BE49-F238E27FC236}">
                <a16:creationId xmlns:a16="http://schemas.microsoft.com/office/drawing/2014/main" id="{158899F1-844E-4B06-B9B6-5715BD6CDC92}"/>
              </a:ext>
            </a:extLst>
          </p:cNvPr>
          <p:cNvSpPr/>
          <p:nvPr/>
        </p:nvSpPr>
        <p:spPr>
          <a:xfrm>
            <a:off x="4720619" y="1061680"/>
            <a:ext cx="1768564" cy="1847453"/>
          </a:xfrm>
          <a:prstGeom prst="rect">
            <a:avLst/>
          </a:prstGeom>
          <a:solidFill>
            <a:schemeClr val="accent3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br>
              <a:rPr lang="zh-CN" altLang="en-US" sz="2000" b="1">
                <a:solidFill>
                  <a:schemeClr val="bg1"/>
                </a:solidFill>
              </a:rPr>
            </a:br>
            <a:br>
              <a:rPr lang="zh-CN" altLang="en-US" sz="2000" b="1">
                <a:solidFill>
                  <a:schemeClr val="bg1"/>
                </a:solidFill>
              </a:rPr>
            </a:br>
            <a:r>
              <a:rPr lang="zh-CN" altLang="en-US" sz="2000" b="1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6" name="iS1ide-Rectangle 7">
            <a:extLst>
              <a:ext uri="{FF2B5EF4-FFF2-40B4-BE49-F238E27FC236}">
                <a16:creationId xmlns:a16="http://schemas.microsoft.com/office/drawing/2014/main" id="{E173EEFE-ED7C-443D-AFDD-C826A7D3AB4A}"/>
              </a:ext>
            </a:extLst>
          </p:cNvPr>
          <p:cNvSpPr/>
          <p:nvPr/>
        </p:nvSpPr>
        <p:spPr>
          <a:xfrm>
            <a:off x="2654819" y="1061680"/>
            <a:ext cx="1768564" cy="1847453"/>
          </a:xfrm>
          <a:prstGeom prst="rect">
            <a:avLst/>
          </a:prstGeom>
          <a:solidFill>
            <a:schemeClr val="accent2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br>
              <a:rPr lang="zh-CN" altLang="en-US" sz="2000" b="1">
                <a:solidFill>
                  <a:schemeClr val="bg1"/>
                </a:solidFill>
              </a:rPr>
            </a:br>
            <a:br>
              <a:rPr lang="zh-CN" altLang="en-US" sz="2000" b="1">
                <a:solidFill>
                  <a:schemeClr val="bg1"/>
                </a:solidFill>
              </a:rPr>
            </a:br>
            <a:r>
              <a:rPr lang="zh-CN" altLang="en-US" sz="2000" b="1">
                <a:solidFill>
                  <a:schemeClr val="bg1"/>
                </a:solidFill>
              </a:rPr>
              <a:t>标题文本预设</a:t>
            </a:r>
          </a:p>
        </p:txBody>
      </p:sp>
      <p:sp>
        <p:nvSpPr>
          <p:cNvPr id="7" name="iS1ide-Freeform: Shape 8">
            <a:extLst>
              <a:ext uri="{FF2B5EF4-FFF2-40B4-BE49-F238E27FC236}">
                <a16:creationId xmlns:a16="http://schemas.microsoft.com/office/drawing/2014/main" id="{7A916B2F-B53D-4945-A6C8-EF8D243E9E85}"/>
              </a:ext>
            </a:extLst>
          </p:cNvPr>
          <p:cNvSpPr>
            <a:spLocks/>
          </p:cNvSpPr>
          <p:nvPr/>
        </p:nvSpPr>
        <p:spPr bwMode="auto">
          <a:xfrm>
            <a:off x="1259348" y="1562801"/>
            <a:ext cx="446267" cy="447587"/>
          </a:xfrm>
          <a:custGeom>
            <a:avLst/>
            <a:gdLst>
              <a:gd name="T0" fmla="*/ 186 w 186"/>
              <a:gd name="T1" fmla="*/ 55 h 186"/>
              <a:gd name="T2" fmla="*/ 185 w 186"/>
              <a:gd name="T3" fmla="*/ 53 h 186"/>
              <a:gd name="T4" fmla="*/ 185 w 186"/>
              <a:gd name="T5" fmla="*/ 53 h 186"/>
              <a:gd name="T6" fmla="*/ 185 w 186"/>
              <a:gd name="T7" fmla="*/ 52 h 186"/>
              <a:gd name="T8" fmla="*/ 184 w 186"/>
              <a:gd name="T9" fmla="*/ 52 h 186"/>
              <a:gd name="T10" fmla="*/ 134 w 186"/>
              <a:gd name="T11" fmla="*/ 2 h 186"/>
              <a:gd name="T12" fmla="*/ 134 w 186"/>
              <a:gd name="T13" fmla="*/ 2 h 186"/>
              <a:gd name="T14" fmla="*/ 131 w 186"/>
              <a:gd name="T15" fmla="*/ 0 h 186"/>
              <a:gd name="T16" fmla="*/ 55 w 186"/>
              <a:gd name="T17" fmla="*/ 0 h 186"/>
              <a:gd name="T18" fmla="*/ 52 w 186"/>
              <a:gd name="T19" fmla="*/ 2 h 186"/>
              <a:gd name="T20" fmla="*/ 52 w 186"/>
              <a:gd name="T21" fmla="*/ 2 h 186"/>
              <a:gd name="T22" fmla="*/ 2 w 186"/>
              <a:gd name="T23" fmla="*/ 52 h 186"/>
              <a:gd name="T24" fmla="*/ 1 w 186"/>
              <a:gd name="T25" fmla="*/ 52 h 186"/>
              <a:gd name="T26" fmla="*/ 1 w 186"/>
              <a:gd name="T27" fmla="*/ 53 h 186"/>
              <a:gd name="T28" fmla="*/ 1 w 186"/>
              <a:gd name="T29" fmla="*/ 53 h 186"/>
              <a:gd name="T30" fmla="*/ 0 w 186"/>
              <a:gd name="T31" fmla="*/ 55 h 186"/>
              <a:gd name="T32" fmla="*/ 1 w 186"/>
              <a:gd name="T33" fmla="*/ 58 h 186"/>
              <a:gd name="T34" fmla="*/ 1 w 186"/>
              <a:gd name="T35" fmla="*/ 58 h 186"/>
              <a:gd name="T36" fmla="*/ 90 w 186"/>
              <a:gd name="T37" fmla="*/ 184 h 186"/>
              <a:gd name="T38" fmla="*/ 90 w 186"/>
              <a:gd name="T39" fmla="*/ 184 h 186"/>
              <a:gd name="T40" fmla="*/ 93 w 186"/>
              <a:gd name="T41" fmla="*/ 186 h 186"/>
              <a:gd name="T42" fmla="*/ 96 w 186"/>
              <a:gd name="T43" fmla="*/ 184 h 186"/>
              <a:gd name="T44" fmla="*/ 96 w 186"/>
              <a:gd name="T45" fmla="*/ 184 h 186"/>
              <a:gd name="T46" fmla="*/ 185 w 186"/>
              <a:gd name="T47" fmla="*/ 58 h 186"/>
              <a:gd name="T48" fmla="*/ 185 w 186"/>
              <a:gd name="T49" fmla="*/ 58 h 186"/>
              <a:gd name="T50" fmla="*/ 186 w 186"/>
              <a:gd name="T51" fmla="*/ 55 h 186"/>
              <a:gd name="T52" fmla="*/ 129 w 186"/>
              <a:gd name="T53" fmla="*/ 9 h 186"/>
              <a:gd name="T54" fmla="*/ 171 w 186"/>
              <a:gd name="T55" fmla="*/ 51 h 186"/>
              <a:gd name="T56" fmla="*/ 134 w 186"/>
              <a:gd name="T57" fmla="*/ 51 h 186"/>
              <a:gd name="T58" fmla="*/ 112 w 186"/>
              <a:gd name="T59" fmla="*/ 9 h 186"/>
              <a:gd name="T60" fmla="*/ 129 w 186"/>
              <a:gd name="T61" fmla="*/ 9 h 186"/>
              <a:gd name="T62" fmla="*/ 103 w 186"/>
              <a:gd name="T63" fmla="*/ 9 h 186"/>
              <a:gd name="T64" fmla="*/ 124 w 186"/>
              <a:gd name="T65" fmla="*/ 51 h 186"/>
              <a:gd name="T66" fmla="*/ 62 w 186"/>
              <a:gd name="T67" fmla="*/ 51 h 186"/>
              <a:gd name="T68" fmla="*/ 83 w 186"/>
              <a:gd name="T69" fmla="*/ 9 h 186"/>
              <a:gd name="T70" fmla="*/ 103 w 186"/>
              <a:gd name="T71" fmla="*/ 9 h 186"/>
              <a:gd name="T72" fmla="*/ 57 w 186"/>
              <a:gd name="T73" fmla="*/ 9 h 186"/>
              <a:gd name="T74" fmla="*/ 74 w 186"/>
              <a:gd name="T75" fmla="*/ 9 h 186"/>
              <a:gd name="T76" fmla="*/ 52 w 186"/>
              <a:gd name="T77" fmla="*/ 51 h 186"/>
              <a:gd name="T78" fmla="*/ 14 w 186"/>
              <a:gd name="T79" fmla="*/ 51 h 186"/>
              <a:gd name="T80" fmla="*/ 57 w 186"/>
              <a:gd name="T81" fmla="*/ 9 h 186"/>
              <a:gd name="T82" fmla="*/ 12 w 186"/>
              <a:gd name="T83" fmla="*/ 59 h 186"/>
              <a:gd name="T84" fmla="*/ 52 w 186"/>
              <a:gd name="T85" fmla="*/ 59 h 186"/>
              <a:gd name="T86" fmla="*/ 81 w 186"/>
              <a:gd name="T87" fmla="*/ 158 h 186"/>
              <a:gd name="T88" fmla="*/ 12 w 186"/>
              <a:gd name="T89" fmla="*/ 59 h 186"/>
              <a:gd name="T90" fmla="*/ 93 w 186"/>
              <a:gd name="T91" fmla="*/ 167 h 186"/>
              <a:gd name="T92" fmla="*/ 61 w 186"/>
              <a:gd name="T93" fmla="*/ 59 h 186"/>
              <a:gd name="T94" fmla="*/ 125 w 186"/>
              <a:gd name="T95" fmla="*/ 59 h 186"/>
              <a:gd name="T96" fmla="*/ 93 w 186"/>
              <a:gd name="T97" fmla="*/ 167 h 186"/>
              <a:gd name="T98" fmla="*/ 105 w 186"/>
              <a:gd name="T99" fmla="*/ 158 h 186"/>
              <a:gd name="T100" fmla="*/ 134 w 186"/>
              <a:gd name="T101" fmla="*/ 59 h 186"/>
              <a:gd name="T102" fmla="*/ 173 w 186"/>
              <a:gd name="T103" fmla="*/ 59 h 186"/>
              <a:gd name="T104" fmla="*/ 105 w 186"/>
              <a:gd name="T105" fmla="*/ 158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6" h="186">
                <a:moveTo>
                  <a:pt x="186" y="55"/>
                </a:moveTo>
                <a:cubicBezTo>
                  <a:pt x="186" y="54"/>
                  <a:pt x="185" y="53"/>
                  <a:pt x="185" y="53"/>
                </a:cubicBezTo>
                <a:cubicBezTo>
                  <a:pt x="185" y="53"/>
                  <a:pt x="185" y="53"/>
                  <a:pt x="185" y="53"/>
                </a:cubicBezTo>
                <a:cubicBezTo>
                  <a:pt x="185" y="52"/>
                  <a:pt x="185" y="52"/>
                  <a:pt x="185" y="52"/>
                </a:cubicBezTo>
                <a:cubicBezTo>
                  <a:pt x="185" y="52"/>
                  <a:pt x="184" y="52"/>
                  <a:pt x="184" y="5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3" y="1"/>
                  <a:pt x="132" y="0"/>
                  <a:pt x="131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2" y="1"/>
                  <a:pt x="52" y="2"/>
                </a:cubicBezTo>
                <a:cubicBezTo>
                  <a:pt x="52" y="2"/>
                  <a:pt x="52" y="2"/>
                  <a:pt x="52" y="2"/>
                </a:cubicBezTo>
                <a:cubicBezTo>
                  <a:pt x="2" y="52"/>
                  <a:pt x="2" y="52"/>
                  <a:pt x="2" y="52"/>
                </a:cubicBezTo>
                <a:cubicBezTo>
                  <a:pt x="1" y="52"/>
                  <a:pt x="1" y="52"/>
                  <a:pt x="1" y="52"/>
                </a:cubicBezTo>
                <a:cubicBezTo>
                  <a:pt x="1" y="53"/>
                  <a:pt x="1" y="53"/>
                  <a:pt x="1" y="53"/>
                </a:cubicBezTo>
                <a:cubicBezTo>
                  <a:pt x="1" y="53"/>
                  <a:pt x="1" y="53"/>
                  <a:pt x="1" y="53"/>
                </a:cubicBezTo>
                <a:cubicBezTo>
                  <a:pt x="1" y="53"/>
                  <a:pt x="0" y="54"/>
                  <a:pt x="0" y="55"/>
                </a:cubicBezTo>
                <a:cubicBezTo>
                  <a:pt x="0" y="56"/>
                  <a:pt x="1" y="57"/>
                  <a:pt x="1" y="58"/>
                </a:cubicBezTo>
                <a:cubicBezTo>
                  <a:pt x="1" y="58"/>
                  <a:pt x="1" y="58"/>
                  <a:pt x="1" y="58"/>
                </a:cubicBezTo>
                <a:cubicBezTo>
                  <a:pt x="90" y="184"/>
                  <a:pt x="90" y="184"/>
                  <a:pt x="90" y="184"/>
                </a:cubicBezTo>
                <a:cubicBezTo>
                  <a:pt x="90" y="184"/>
                  <a:pt x="90" y="184"/>
                  <a:pt x="90" y="184"/>
                </a:cubicBezTo>
                <a:cubicBezTo>
                  <a:pt x="90" y="185"/>
                  <a:pt x="92" y="186"/>
                  <a:pt x="93" y="186"/>
                </a:cubicBezTo>
                <a:cubicBezTo>
                  <a:pt x="94" y="186"/>
                  <a:pt x="95" y="185"/>
                  <a:pt x="96" y="184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85" y="58"/>
                  <a:pt x="185" y="58"/>
                  <a:pt x="185" y="58"/>
                </a:cubicBezTo>
                <a:cubicBezTo>
                  <a:pt x="185" y="58"/>
                  <a:pt x="185" y="58"/>
                  <a:pt x="185" y="58"/>
                </a:cubicBezTo>
                <a:cubicBezTo>
                  <a:pt x="185" y="57"/>
                  <a:pt x="186" y="56"/>
                  <a:pt x="186" y="55"/>
                </a:cubicBezTo>
                <a:close/>
                <a:moveTo>
                  <a:pt x="129" y="9"/>
                </a:moveTo>
                <a:cubicBezTo>
                  <a:pt x="171" y="51"/>
                  <a:pt x="171" y="51"/>
                  <a:pt x="171" y="51"/>
                </a:cubicBezTo>
                <a:cubicBezTo>
                  <a:pt x="134" y="51"/>
                  <a:pt x="134" y="51"/>
                  <a:pt x="134" y="51"/>
                </a:cubicBezTo>
                <a:cubicBezTo>
                  <a:pt x="112" y="9"/>
                  <a:pt x="112" y="9"/>
                  <a:pt x="112" y="9"/>
                </a:cubicBezTo>
                <a:lnTo>
                  <a:pt x="129" y="9"/>
                </a:lnTo>
                <a:close/>
                <a:moveTo>
                  <a:pt x="103" y="9"/>
                </a:moveTo>
                <a:cubicBezTo>
                  <a:pt x="124" y="51"/>
                  <a:pt x="124" y="51"/>
                  <a:pt x="124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83" y="9"/>
                  <a:pt x="83" y="9"/>
                  <a:pt x="83" y="9"/>
                </a:cubicBezTo>
                <a:lnTo>
                  <a:pt x="103" y="9"/>
                </a:lnTo>
                <a:close/>
                <a:moveTo>
                  <a:pt x="57" y="9"/>
                </a:moveTo>
                <a:cubicBezTo>
                  <a:pt x="74" y="9"/>
                  <a:pt x="74" y="9"/>
                  <a:pt x="74" y="9"/>
                </a:cubicBezTo>
                <a:cubicBezTo>
                  <a:pt x="52" y="51"/>
                  <a:pt x="52" y="51"/>
                  <a:pt x="52" y="51"/>
                </a:cubicBezTo>
                <a:cubicBezTo>
                  <a:pt x="14" y="51"/>
                  <a:pt x="14" y="51"/>
                  <a:pt x="14" y="51"/>
                </a:cubicBezTo>
                <a:lnTo>
                  <a:pt x="57" y="9"/>
                </a:lnTo>
                <a:close/>
                <a:moveTo>
                  <a:pt x="12" y="59"/>
                </a:moveTo>
                <a:cubicBezTo>
                  <a:pt x="52" y="59"/>
                  <a:pt x="52" y="59"/>
                  <a:pt x="52" y="59"/>
                </a:cubicBezTo>
                <a:cubicBezTo>
                  <a:pt x="81" y="158"/>
                  <a:pt x="81" y="158"/>
                  <a:pt x="81" y="158"/>
                </a:cubicBezTo>
                <a:lnTo>
                  <a:pt x="12" y="59"/>
                </a:lnTo>
                <a:close/>
                <a:moveTo>
                  <a:pt x="93" y="167"/>
                </a:moveTo>
                <a:cubicBezTo>
                  <a:pt x="61" y="59"/>
                  <a:pt x="61" y="59"/>
                  <a:pt x="61" y="59"/>
                </a:cubicBezTo>
                <a:cubicBezTo>
                  <a:pt x="125" y="59"/>
                  <a:pt x="125" y="59"/>
                  <a:pt x="125" y="59"/>
                </a:cubicBezTo>
                <a:lnTo>
                  <a:pt x="93" y="167"/>
                </a:lnTo>
                <a:close/>
                <a:moveTo>
                  <a:pt x="105" y="158"/>
                </a:moveTo>
                <a:cubicBezTo>
                  <a:pt x="134" y="59"/>
                  <a:pt x="134" y="59"/>
                  <a:pt x="134" y="59"/>
                </a:cubicBezTo>
                <a:cubicBezTo>
                  <a:pt x="173" y="59"/>
                  <a:pt x="173" y="59"/>
                  <a:pt x="173" y="59"/>
                </a:cubicBezTo>
                <a:lnTo>
                  <a:pt x="105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iS1ide-Freeform: Shape 9">
            <a:extLst>
              <a:ext uri="{FF2B5EF4-FFF2-40B4-BE49-F238E27FC236}">
                <a16:creationId xmlns:a16="http://schemas.microsoft.com/office/drawing/2014/main" id="{7CA16059-C7DC-43F6-AE4D-7A65A3FA7BD0}"/>
              </a:ext>
            </a:extLst>
          </p:cNvPr>
          <p:cNvSpPr>
            <a:spLocks/>
          </p:cNvSpPr>
          <p:nvPr/>
        </p:nvSpPr>
        <p:spPr bwMode="auto">
          <a:xfrm>
            <a:off x="3315893" y="1562801"/>
            <a:ext cx="446415" cy="447736"/>
          </a:xfrm>
          <a:custGeom>
            <a:avLst/>
            <a:gdLst>
              <a:gd name="T0" fmla="*/ 186 w 186"/>
              <a:gd name="T1" fmla="*/ 55 h 186"/>
              <a:gd name="T2" fmla="*/ 131 w 186"/>
              <a:gd name="T3" fmla="*/ 0 h 186"/>
              <a:gd name="T4" fmla="*/ 93 w 186"/>
              <a:gd name="T5" fmla="*/ 15 h 186"/>
              <a:gd name="T6" fmla="*/ 55 w 186"/>
              <a:gd name="T7" fmla="*/ 0 h 186"/>
              <a:gd name="T8" fmla="*/ 0 w 186"/>
              <a:gd name="T9" fmla="*/ 55 h 186"/>
              <a:gd name="T10" fmla="*/ 0 w 186"/>
              <a:gd name="T11" fmla="*/ 61 h 186"/>
              <a:gd name="T12" fmla="*/ 93 w 186"/>
              <a:gd name="T13" fmla="*/ 186 h 186"/>
              <a:gd name="T14" fmla="*/ 185 w 186"/>
              <a:gd name="T15" fmla="*/ 61 h 186"/>
              <a:gd name="T16" fmla="*/ 186 w 186"/>
              <a:gd name="T17" fmla="*/ 55 h 186"/>
              <a:gd name="T18" fmla="*/ 177 w 186"/>
              <a:gd name="T19" fmla="*/ 60 h 186"/>
              <a:gd name="T20" fmla="*/ 93 w 186"/>
              <a:gd name="T21" fmla="*/ 177 h 186"/>
              <a:gd name="T22" fmla="*/ 9 w 186"/>
              <a:gd name="T23" fmla="*/ 60 h 186"/>
              <a:gd name="T24" fmla="*/ 8 w 186"/>
              <a:gd name="T25" fmla="*/ 55 h 186"/>
              <a:gd name="T26" fmla="*/ 55 w 186"/>
              <a:gd name="T27" fmla="*/ 9 h 186"/>
              <a:gd name="T28" fmla="*/ 87 w 186"/>
              <a:gd name="T29" fmla="*/ 22 h 186"/>
              <a:gd name="T30" fmla="*/ 91 w 186"/>
              <a:gd name="T31" fmla="*/ 25 h 186"/>
              <a:gd name="T32" fmla="*/ 76 w 186"/>
              <a:gd name="T33" fmla="*/ 59 h 186"/>
              <a:gd name="T34" fmla="*/ 97 w 186"/>
              <a:gd name="T35" fmla="*/ 84 h 186"/>
              <a:gd name="T36" fmla="*/ 80 w 186"/>
              <a:gd name="T37" fmla="*/ 122 h 186"/>
              <a:gd name="T38" fmla="*/ 93 w 186"/>
              <a:gd name="T39" fmla="*/ 144 h 186"/>
              <a:gd name="T40" fmla="*/ 90 w 186"/>
              <a:gd name="T41" fmla="*/ 122 h 186"/>
              <a:gd name="T42" fmla="*/ 106 w 186"/>
              <a:gd name="T43" fmla="*/ 82 h 186"/>
              <a:gd name="T44" fmla="*/ 86 w 186"/>
              <a:gd name="T45" fmla="*/ 58 h 186"/>
              <a:gd name="T46" fmla="*/ 104 w 186"/>
              <a:gd name="T47" fmla="*/ 17 h 186"/>
              <a:gd name="T48" fmla="*/ 131 w 186"/>
              <a:gd name="T49" fmla="*/ 9 h 186"/>
              <a:gd name="T50" fmla="*/ 177 w 186"/>
              <a:gd name="T51" fmla="*/ 55 h 186"/>
              <a:gd name="T52" fmla="*/ 177 w 186"/>
              <a:gd name="T53" fmla="*/ 6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86">
                <a:moveTo>
                  <a:pt x="186" y="55"/>
                </a:moveTo>
                <a:cubicBezTo>
                  <a:pt x="186" y="25"/>
                  <a:pt x="161" y="0"/>
                  <a:pt x="131" y="0"/>
                </a:cubicBezTo>
                <a:cubicBezTo>
                  <a:pt x="116" y="0"/>
                  <a:pt x="103" y="6"/>
                  <a:pt x="93" y="15"/>
                </a:cubicBezTo>
                <a:cubicBezTo>
                  <a:pt x="83" y="6"/>
                  <a:pt x="70" y="0"/>
                  <a:pt x="55" y="0"/>
                </a:cubicBezTo>
                <a:cubicBezTo>
                  <a:pt x="25" y="0"/>
                  <a:pt x="0" y="25"/>
                  <a:pt x="0" y="55"/>
                </a:cubicBezTo>
                <a:cubicBezTo>
                  <a:pt x="0" y="58"/>
                  <a:pt x="1" y="63"/>
                  <a:pt x="0" y="61"/>
                </a:cubicBezTo>
                <a:cubicBezTo>
                  <a:pt x="6" y="115"/>
                  <a:pt x="85" y="186"/>
                  <a:pt x="93" y="186"/>
                </a:cubicBezTo>
                <a:cubicBezTo>
                  <a:pt x="101" y="186"/>
                  <a:pt x="179" y="115"/>
                  <a:pt x="185" y="61"/>
                </a:cubicBezTo>
                <a:cubicBezTo>
                  <a:pt x="185" y="63"/>
                  <a:pt x="186" y="58"/>
                  <a:pt x="186" y="55"/>
                </a:cubicBezTo>
                <a:close/>
                <a:moveTo>
                  <a:pt x="177" y="60"/>
                </a:moveTo>
                <a:cubicBezTo>
                  <a:pt x="172" y="105"/>
                  <a:pt x="109" y="167"/>
                  <a:pt x="93" y="177"/>
                </a:cubicBezTo>
                <a:cubicBezTo>
                  <a:pt x="77" y="167"/>
                  <a:pt x="14" y="105"/>
                  <a:pt x="9" y="60"/>
                </a:cubicBezTo>
                <a:cubicBezTo>
                  <a:pt x="9" y="60"/>
                  <a:pt x="8" y="58"/>
                  <a:pt x="8" y="55"/>
                </a:cubicBezTo>
                <a:cubicBezTo>
                  <a:pt x="8" y="29"/>
                  <a:pt x="29" y="9"/>
                  <a:pt x="55" y="9"/>
                </a:cubicBezTo>
                <a:cubicBezTo>
                  <a:pt x="67" y="9"/>
                  <a:pt x="78" y="13"/>
                  <a:pt x="87" y="22"/>
                </a:cubicBezTo>
                <a:cubicBezTo>
                  <a:pt x="91" y="25"/>
                  <a:pt x="91" y="25"/>
                  <a:pt x="91" y="25"/>
                </a:cubicBezTo>
                <a:cubicBezTo>
                  <a:pt x="76" y="59"/>
                  <a:pt x="76" y="59"/>
                  <a:pt x="76" y="59"/>
                </a:cubicBezTo>
                <a:cubicBezTo>
                  <a:pt x="97" y="84"/>
                  <a:pt x="97" y="84"/>
                  <a:pt x="97" y="84"/>
                </a:cubicBezTo>
                <a:cubicBezTo>
                  <a:pt x="80" y="122"/>
                  <a:pt x="80" y="122"/>
                  <a:pt x="80" y="122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106" y="82"/>
                  <a:pt x="106" y="82"/>
                  <a:pt x="106" y="82"/>
                </a:cubicBezTo>
                <a:cubicBezTo>
                  <a:pt x="86" y="58"/>
                  <a:pt x="86" y="58"/>
                  <a:pt x="86" y="58"/>
                </a:cubicBezTo>
                <a:cubicBezTo>
                  <a:pt x="104" y="17"/>
                  <a:pt x="104" y="17"/>
                  <a:pt x="104" y="17"/>
                </a:cubicBezTo>
                <a:cubicBezTo>
                  <a:pt x="112" y="12"/>
                  <a:pt x="121" y="9"/>
                  <a:pt x="131" y="9"/>
                </a:cubicBezTo>
                <a:cubicBezTo>
                  <a:pt x="156" y="9"/>
                  <a:pt x="177" y="29"/>
                  <a:pt x="177" y="55"/>
                </a:cubicBezTo>
                <a:cubicBezTo>
                  <a:pt x="177" y="58"/>
                  <a:pt x="177" y="60"/>
                  <a:pt x="177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iS1ide-Freeform: Shape 10">
            <a:extLst>
              <a:ext uri="{FF2B5EF4-FFF2-40B4-BE49-F238E27FC236}">
                <a16:creationId xmlns:a16="http://schemas.microsoft.com/office/drawing/2014/main" id="{CD0132AE-E7E6-44DE-A298-103E09ED27A5}"/>
              </a:ext>
            </a:extLst>
          </p:cNvPr>
          <p:cNvSpPr>
            <a:spLocks/>
          </p:cNvSpPr>
          <p:nvPr/>
        </p:nvSpPr>
        <p:spPr bwMode="auto">
          <a:xfrm>
            <a:off x="7446835" y="1566615"/>
            <a:ext cx="447736" cy="443774"/>
          </a:xfrm>
          <a:custGeom>
            <a:avLst/>
            <a:gdLst>
              <a:gd name="T0" fmla="*/ 157 w 186"/>
              <a:gd name="T1" fmla="*/ 159 h 185"/>
              <a:gd name="T2" fmla="*/ 186 w 186"/>
              <a:gd name="T3" fmla="*/ 93 h 185"/>
              <a:gd name="T4" fmla="*/ 93 w 186"/>
              <a:gd name="T5" fmla="*/ 0 h 185"/>
              <a:gd name="T6" fmla="*/ 0 w 186"/>
              <a:gd name="T7" fmla="*/ 93 h 185"/>
              <a:gd name="T8" fmla="*/ 29 w 186"/>
              <a:gd name="T9" fmla="*/ 159 h 185"/>
              <a:gd name="T10" fmla="*/ 18 w 186"/>
              <a:gd name="T11" fmla="*/ 178 h 185"/>
              <a:gd name="T12" fmla="*/ 17 w 186"/>
              <a:gd name="T13" fmla="*/ 181 h 185"/>
              <a:gd name="T14" fmla="*/ 21 w 186"/>
              <a:gd name="T15" fmla="*/ 185 h 185"/>
              <a:gd name="T16" fmla="*/ 24 w 186"/>
              <a:gd name="T17" fmla="*/ 184 h 185"/>
              <a:gd name="T18" fmla="*/ 25 w 186"/>
              <a:gd name="T19" fmla="*/ 182 h 185"/>
              <a:gd name="T20" fmla="*/ 35 w 186"/>
              <a:gd name="T21" fmla="*/ 165 h 185"/>
              <a:gd name="T22" fmla="*/ 93 w 186"/>
              <a:gd name="T23" fmla="*/ 185 h 185"/>
              <a:gd name="T24" fmla="*/ 151 w 186"/>
              <a:gd name="T25" fmla="*/ 165 h 185"/>
              <a:gd name="T26" fmla="*/ 161 w 186"/>
              <a:gd name="T27" fmla="*/ 182 h 185"/>
              <a:gd name="T28" fmla="*/ 165 w 186"/>
              <a:gd name="T29" fmla="*/ 185 h 185"/>
              <a:gd name="T30" fmla="*/ 169 w 186"/>
              <a:gd name="T31" fmla="*/ 181 h 185"/>
              <a:gd name="T32" fmla="*/ 168 w 186"/>
              <a:gd name="T33" fmla="*/ 178 h 185"/>
              <a:gd name="T34" fmla="*/ 157 w 186"/>
              <a:gd name="T35" fmla="*/ 159 h 185"/>
              <a:gd name="T36" fmla="*/ 93 w 186"/>
              <a:gd name="T37" fmla="*/ 177 h 185"/>
              <a:gd name="T38" fmla="*/ 9 w 186"/>
              <a:gd name="T39" fmla="*/ 93 h 185"/>
              <a:gd name="T40" fmla="*/ 93 w 186"/>
              <a:gd name="T41" fmla="*/ 8 h 185"/>
              <a:gd name="T42" fmla="*/ 177 w 186"/>
              <a:gd name="T43" fmla="*/ 93 h 185"/>
              <a:gd name="T44" fmla="*/ 93 w 186"/>
              <a:gd name="T45" fmla="*/ 177 h 185"/>
              <a:gd name="T46" fmla="*/ 93 w 186"/>
              <a:gd name="T47" fmla="*/ 34 h 185"/>
              <a:gd name="T48" fmla="*/ 34 w 186"/>
              <a:gd name="T49" fmla="*/ 93 h 185"/>
              <a:gd name="T50" fmla="*/ 93 w 186"/>
              <a:gd name="T51" fmla="*/ 152 h 185"/>
              <a:gd name="T52" fmla="*/ 152 w 186"/>
              <a:gd name="T53" fmla="*/ 93 h 185"/>
              <a:gd name="T54" fmla="*/ 93 w 186"/>
              <a:gd name="T55" fmla="*/ 34 h 185"/>
              <a:gd name="T56" fmla="*/ 93 w 186"/>
              <a:gd name="T57" fmla="*/ 143 h 185"/>
              <a:gd name="T58" fmla="*/ 42 w 186"/>
              <a:gd name="T59" fmla="*/ 93 h 185"/>
              <a:gd name="T60" fmla="*/ 93 w 186"/>
              <a:gd name="T61" fmla="*/ 42 h 185"/>
              <a:gd name="T62" fmla="*/ 144 w 186"/>
              <a:gd name="T63" fmla="*/ 93 h 185"/>
              <a:gd name="T64" fmla="*/ 93 w 186"/>
              <a:gd name="T65" fmla="*/ 143 h 185"/>
              <a:gd name="T66" fmla="*/ 93 w 186"/>
              <a:gd name="T67" fmla="*/ 67 h 185"/>
              <a:gd name="T68" fmla="*/ 68 w 186"/>
              <a:gd name="T69" fmla="*/ 93 h 185"/>
              <a:gd name="T70" fmla="*/ 93 w 186"/>
              <a:gd name="T71" fmla="*/ 118 h 185"/>
              <a:gd name="T72" fmla="*/ 118 w 186"/>
              <a:gd name="T73" fmla="*/ 93 h 185"/>
              <a:gd name="T74" fmla="*/ 93 w 186"/>
              <a:gd name="T75" fmla="*/ 67 h 185"/>
              <a:gd name="T76" fmla="*/ 93 w 186"/>
              <a:gd name="T77" fmla="*/ 109 h 185"/>
              <a:gd name="T78" fmla="*/ 76 w 186"/>
              <a:gd name="T79" fmla="*/ 93 h 185"/>
              <a:gd name="T80" fmla="*/ 93 w 186"/>
              <a:gd name="T81" fmla="*/ 76 h 185"/>
              <a:gd name="T82" fmla="*/ 110 w 186"/>
              <a:gd name="T83" fmla="*/ 93 h 185"/>
              <a:gd name="T84" fmla="*/ 93 w 186"/>
              <a:gd name="T85" fmla="*/ 109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6" h="185">
                <a:moveTo>
                  <a:pt x="157" y="159"/>
                </a:moveTo>
                <a:cubicBezTo>
                  <a:pt x="175" y="143"/>
                  <a:pt x="186" y="119"/>
                  <a:pt x="186" y="93"/>
                </a:cubicBezTo>
                <a:cubicBezTo>
                  <a:pt x="186" y="41"/>
                  <a:pt x="144" y="0"/>
                  <a:pt x="93" y="0"/>
                </a:cubicBezTo>
                <a:cubicBezTo>
                  <a:pt x="42" y="0"/>
                  <a:pt x="0" y="41"/>
                  <a:pt x="0" y="93"/>
                </a:cubicBezTo>
                <a:cubicBezTo>
                  <a:pt x="0" y="119"/>
                  <a:pt x="11" y="143"/>
                  <a:pt x="29" y="159"/>
                </a:cubicBezTo>
                <a:cubicBezTo>
                  <a:pt x="18" y="178"/>
                  <a:pt x="18" y="178"/>
                  <a:pt x="18" y="178"/>
                </a:cubicBezTo>
                <a:cubicBezTo>
                  <a:pt x="18" y="179"/>
                  <a:pt x="17" y="180"/>
                  <a:pt x="17" y="181"/>
                </a:cubicBezTo>
                <a:cubicBezTo>
                  <a:pt x="17" y="183"/>
                  <a:pt x="19" y="185"/>
                  <a:pt x="21" y="185"/>
                </a:cubicBezTo>
                <a:cubicBezTo>
                  <a:pt x="22" y="185"/>
                  <a:pt x="24" y="185"/>
                  <a:pt x="24" y="184"/>
                </a:cubicBezTo>
                <a:cubicBezTo>
                  <a:pt x="25" y="184"/>
                  <a:pt x="25" y="183"/>
                  <a:pt x="25" y="182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51" y="178"/>
                  <a:pt x="71" y="185"/>
                  <a:pt x="93" y="185"/>
                </a:cubicBezTo>
                <a:cubicBezTo>
                  <a:pt x="115" y="185"/>
                  <a:pt x="135" y="178"/>
                  <a:pt x="151" y="165"/>
                </a:cubicBezTo>
                <a:cubicBezTo>
                  <a:pt x="161" y="182"/>
                  <a:pt x="161" y="182"/>
                  <a:pt x="161" y="182"/>
                </a:cubicBezTo>
                <a:cubicBezTo>
                  <a:pt x="161" y="184"/>
                  <a:pt x="163" y="185"/>
                  <a:pt x="165" y="185"/>
                </a:cubicBezTo>
                <a:cubicBezTo>
                  <a:pt x="167" y="185"/>
                  <a:pt x="169" y="183"/>
                  <a:pt x="169" y="181"/>
                </a:cubicBezTo>
                <a:cubicBezTo>
                  <a:pt x="169" y="180"/>
                  <a:pt x="168" y="179"/>
                  <a:pt x="168" y="178"/>
                </a:cubicBezTo>
                <a:lnTo>
                  <a:pt x="157" y="159"/>
                </a:lnTo>
                <a:close/>
                <a:moveTo>
                  <a:pt x="93" y="177"/>
                </a:moveTo>
                <a:cubicBezTo>
                  <a:pt x="46" y="177"/>
                  <a:pt x="9" y="139"/>
                  <a:pt x="9" y="93"/>
                </a:cubicBezTo>
                <a:cubicBezTo>
                  <a:pt x="9" y="46"/>
                  <a:pt x="46" y="8"/>
                  <a:pt x="93" y="8"/>
                </a:cubicBezTo>
                <a:cubicBezTo>
                  <a:pt x="140" y="8"/>
                  <a:pt x="177" y="46"/>
                  <a:pt x="177" y="93"/>
                </a:cubicBezTo>
                <a:cubicBezTo>
                  <a:pt x="177" y="139"/>
                  <a:pt x="140" y="177"/>
                  <a:pt x="93" y="177"/>
                </a:cubicBezTo>
                <a:close/>
                <a:moveTo>
                  <a:pt x="93" y="34"/>
                </a:moveTo>
                <a:cubicBezTo>
                  <a:pt x="60" y="34"/>
                  <a:pt x="34" y="60"/>
                  <a:pt x="34" y="93"/>
                </a:cubicBezTo>
                <a:cubicBezTo>
                  <a:pt x="34" y="125"/>
                  <a:pt x="60" y="152"/>
                  <a:pt x="93" y="152"/>
                </a:cubicBezTo>
                <a:cubicBezTo>
                  <a:pt x="126" y="152"/>
                  <a:pt x="152" y="125"/>
                  <a:pt x="152" y="93"/>
                </a:cubicBezTo>
                <a:cubicBezTo>
                  <a:pt x="152" y="60"/>
                  <a:pt x="126" y="34"/>
                  <a:pt x="93" y="34"/>
                </a:cubicBezTo>
                <a:close/>
                <a:moveTo>
                  <a:pt x="93" y="143"/>
                </a:moveTo>
                <a:cubicBezTo>
                  <a:pt x="65" y="143"/>
                  <a:pt x="42" y="121"/>
                  <a:pt x="42" y="93"/>
                </a:cubicBezTo>
                <a:cubicBezTo>
                  <a:pt x="42" y="65"/>
                  <a:pt x="65" y="42"/>
                  <a:pt x="93" y="42"/>
                </a:cubicBezTo>
                <a:cubicBezTo>
                  <a:pt x="121" y="42"/>
                  <a:pt x="144" y="65"/>
                  <a:pt x="144" y="93"/>
                </a:cubicBezTo>
                <a:cubicBezTo>
                  <a:pt x="144" y="121"/>
                  <a:pt x="121" y="143"/>
                  <a:pt x="93" y="143"/>
                </a:cubicBezTo>
                <a:close/>
                <a:moveTo>
                  <a:pt x="93" y="67"/>
                </a:moveTo>
                <a:cubicBezTo>
                  <a:pt x="79" y="67"/>
                  <a:pt x="68" y="79"/>
                  <a:pt x="68" y="93"/>
                </a:cubicBezTo>
                <a:cubicBezTo>
                  <a:pt x="68" y="107"/>
                  <a:pt x="79" y="118"/>
                  <a:pt x="93" y="118"/>
                </a:cubicBezTo>
                <a:cubicBezTo>
                  <a:pt x="107" y="118"/>
                  <a:pt x="118" y="107"/>
                  <a:pt x="118" y="93"/>
                </a:cubicBezTo>
                <a:cubicBezTo>
                  <a:pt x="118" y="79"/>
                  <a:pt x="107" y="67"/>
                  <a:pt x="93" y="67"/>
                </a:cubicBezTo>
                <a:close/>
                <a:moveTo>
                  <a:pt x="93" y="109"/>
                </a:moveTo>
                <a:cubicBezTo>
                  <a:pt x="84" y="109"/>
                  <a:pt x="76" y="102"/>
                  <a:pt x="76" y="93"/>
                </a:cubicBezTo>
                <a:cubicBezTo>
                  <a:pt x="76" y="83"/>
                  <a:pt x="84" y="76"/>
                  <a:pt x="93" y="76"/>
                </a:cubicBezTo>
                <a:cubicBezTo>
                  <a:pt x="102" y="76"/>
                  <a:pt x="110" y="83"/>
                  <a:pt x="110" y="93"/>
                </a:cubicBezTo>
                <a:cubicBezTo>
                  <a:pt x="110" y="102"/>
                  <a:pt x="102" y="109"/>
                  <a:pt x="93" y="1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iS1ide-Freeform: Shape 11">
            <a:extLst>
              <a:ext uri="{FF2B5EF4-FFF2-40B4-BE49-F238E27FC236}">
                <a16:creationId xmlns:a16="http://schemas.microsoft.com/office/drawing/2014/main" id="{79F8CFBB-368E-401C-9F60-CE44BB49EA12}"/>
              </a:ext>
            </a:extLst>
          </p:cNvPr>
          <p:cNvSpPr>
            <a:spLocks/>
          </p:cNvSpPr>
          <p:nvPr/>
        </p:nvSpPr>
        <p:spPr bwMode="auto">
          <a:xfrm>
            <a:off x="5376410" y="1565441"/>
            <a:ext cx="456982" cy="445095"/>
          </a:xfrm>
          <a:custGeom>
            <a:avLst/>
            <a:gdLst>
              <a:gd name="T0" fmla="*/ 0 w 190"/>
              <a:gd name="T1" fmla="*/ 185 h 185"/>
              <a:gd name="T2" fmla="*/ 77 w 190"/>
              <a:gd name="T3" fmla="*/ 153 h 185"/>
              <a:gd name="T4" fmla="*/ 15 w 190"/>
              <a:gd name="T5" fmla="*/ 170 h 185"/>
              <a:gd name="T6" fmla="*/ 38 w 190"/>
              <a:gd name="T7" fmla="*/ 143 h 185"/>
              <a:gd name="T8" fmla="*/ 15 w 190"/>
              <a:gd name="T9" fmla="*/ 170 h 185"/>
              <a:gd name="T10" fmla="*/ 118 w 190"/>
              <a:gd name="T11" fmla="*/ 97 h 185"/>
              <a:gd name="T12" fmla="*/ 109 w 190"/>
              <a:gd name="T13" fmla="*/ 97 h 185"/>
              <a:gd name="T14" fmla="*/ 184 w 190"/>
              <a:gd name="T15" fmla="*/ 1 h 185"/>
              <a:gd name="T16" fmla="*/ 88 w 190"/>
              <a:gd name="T17" fmla="*/ 38 h 185"/>
              <a:gd name="T18" fmla="*/ 10 w 190"/>
              <a:gd name="T19" fmla="*/ 91 h 185"/>
              <a:gd name="T20" fmla="*/ 52 w 190"/>
              <a:gd name="T21" fmla="*/ 133 h 185"/>
              <a:gd name="T22" fmla="*/ 82 w 190"/>
              <a:gd name="T23" fmla="*/ 143 h 185"/>
              <a:gd name="T24" fmla="*/ 117 w 190"/>
              <a:gd name="T25" fmla="*/ 127 h 185"/>
              <a:gd name="T26" fmla="*/ 184 w 190"/>
              <a:gd name="T27" fmla="*/ 1 h 185"/>
              <a:gd name="T28" fmla="*/ 98 w 190"/>
              <a:gd name="T29" fmla="*/ 155 h 185"/>
              <a:gd name="T30" fmla="*/ 82 w 190"/>
              <a:gd name="T31" fmla="*/ 134 h 185"/>
              <a:gd name="T32" fmla="*/ 75 w 190"/>
              <a:gd name="T33" fmla="*/ 135 h 185"/>
              <a:gd name="T34" fmla="*/ 50 w 190"/>
              <a:gd name="T35" fmla="*/ 105 h 185"/>
              <a:gd name="T36" fmla="*/ 30 w 190"/>
              <a:gd name="T37" fmla="*/ 87 h 185"/>
              <a:gd name="T38" fmla="*/ 61 w 190"/>
              <a:gd name="T39" fmla="*/ 75 h 185"/>
              <a:gd name="T40" fmla="*/ 109 w 190"/>
              <a:gd name="T41" fmla="*/ 125 h 185"/>
              <a:gd name="T42" fmla="*/ 134 w 190"/>
              <a:gd name="T43" fmla="*/ 99 h 185"/>
              <a:gd name="T44" fmla="*/ 67 w 190"/>
              <a:gd name="T45" fmla="*/ 70 h 185"/>
              <a:gd name="T46" fmla="*/ 94 w 190"/>
              <a:gd name="T47" fmla="*/ 44 h 185"/>
              <a:gd name="T48" fmla="*/ 141 w 190"/>
              <a:gd name="T49" fmla="*/ 91 h 185"/>
              <a:gd name="T50" fmla="*/ 84 w 190"/>
              <a:gd name="T51" fmla="*/ 72 h 185"/>
              <a:gd name="T52" fmla="*/ 92 w 190"/>
              <a:gd name="T53" fmla="*/ 72 h 185"/>
              <a:gd name="T54" fmla="*/ 139 w 190"/>
              <a:gd name="T55" fmla="*/ 59 h 185"/>
              <a:gd name="T56" fmla="*/ 139 w 190"/>
              <a:gd name="T57" fmla="*/ 34 h 185"/>
              <a:gd name="T58" fmla="*/ 139 w 190"/>
              <a:gd name="T59" fmla="*/ 59 h 185"/>
              <a:gd name="T60" fmla="*/ 143 w 190"/>
              <a:gd name="T61" fmla="*/ 46 h 185"/>
              <a:gd name="T62" fmla="*/ 135 w 190"/>
              <a:gd name="T63" fmla="*/ 46 h 185"/>
              <a:gd name="T64" fmla="*/ 101 w 190"/>
              <a:gd name="T65" fmla="*/ 88 h 185"/>
              <a:gd name="T66" fmla="*/ 101 w 190"/>
              <a:gd name="T67" fmla="*/ 80 h 185"/>
              <a:gd name="T68" fmla="*/ 101 w 190"/>
              <a:gd name="T69" fmla="*/ 8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0" h="185">
                <a:moveTo>
                  <a:pt x="32" y="104"/>
                </a:moveTo>
                <a:cubicBezTo>
                  <a:pt x="0" y="185"/>
                  <a:pt x="0" y="185"/>
                  <a:pt x="0" y="185"/>
                </a:cubicBezTo>
                <a:cubicBezTo>
                  <a:pt x="82" y="153"/>
                  <a:pt x="82" y="153"/>
                  <a:pt x="82" y="153"/>
                </a:cubicBezTo>
                <a:cubicBezTo>
                  <a:pt x="80" y="153"/>
                  <a:pt x="79" y="153"/>
                  <a:pt x="77" y="153"/>
                </a:cubicBezTo>
                <a:cubicBezTo>
                  <a:pt x="52" y="153"/>
                  <a:pt x="29" y="129"/>
                  <a:pt x="32" y="104"/>
                </a:cubicBezTo>
                <a:close/>
                <a:moveTo>
                  <a:pt x="15" y="170"/>
                </a:moveTo>
                <a:cubicBezTo>
                  <a:pt x="30" y="132"/>
                  <a:pt x="30" y="132"/>
                  <a:pt x="30" y="132"/>
                </a:cubicBezTo>
                <a:cubicBezTo>
                  <a:pt x="32" y="136"/>
                  <a:pt x="35" y="140"/>
                  <a:pt x="38" y="143"/>
                </a:cubicBezTo>
                <a:cubicBezTo>
                  <a:pt x="42" y="148"/>
                  <a:pt x="47" y="152"/>
                  <a:pt x="53" y="155"/>
                </a:cubicBezTo>
                <a:lnTo>
                  <a:pt x="15" y="170"/>
                </a:lnTo>
                <a:close/>
                <a:moveTo>
                  <a:pt x="113" y="101"/>
                </a:moveTo>
                <a:cubicBezTo>
                  <a:pt x="116" y="101"/>
                  <a:pt x="118" y="99"/>
                  <a:pt x="118" y="97"/>
                </a:cubicBezTo>
                <a:cubicBezTo>
                  <a:pt x="118" y="95"/>
                  <a:pt x="116" y="93"/>
                  <a:pt x="113" y="93"/>
                </a:cubicBezTo>
                <a:cubicBezTo>
                  <a:pt x="111" y="93"/>
                  <a:pt x="109" y="95"/>
                  <a:pt x="109" y="97"/>
                </a:cubicBezTo>
                <a:cubicBezTo>
                  <a:pt x="109" y="99"/>
                  <a:pt x="111" y="101"/>
                  <a:pt x="113" y="101"/>
                </a:cubicBezTo>
                <a:close/>
                <a:moveTo>
                  <a:pt x="184" y="1"/>
                </a:moveTo>
                <a:cubicBezTo>
                  <a:pt x="183" y="0"/>
                  <a:pt x="180" y="0"/>
                  <a:pt x="177" y="0"/>
                </a:cubicBezTo>
                <a:cubicBezTo>
                  <a:pt x="159" y="0"/>
                  <a:pt x="113" y="13"/>
                  <a:pt x="88" y="38"/>
                </a:cubicBezTo>
                <a:cubicBezTo>
                  <a:pt x="82" y="44"/>
                  <a:pt x="62" y="62"/>
                  <a:pt x="58" y="68"/>
                </a:cubicBezTo>
                <a:cubicBezTo>
                  <a:pt x="43" y="72"/>
                  <a:pt x="22" y="80"/>
                  <a:pt x="10" y="91"/>
                </a:cubicBezTo>
                <a:cubicBezTo>
                  <a:pt x="10" y="91"/>
                  <a:pt x="25" y="91"/>
                  <a:pt x="42" y="103"/>
                </a:cubicBezTo>
                <a:cubicBezTo>
                  <a:pt x="40" y="113"/>
                  <a:pt x="43" y="124"/>
                  <a:pt x="52" y="133"/>
                </a:cubicBezTo>
                <a:cubicBezTo>
                  <a:pt x="59" y="140"/>
                  <a:pt x="67" y="144"/>
                  <a:pt x="75" y="144"/>
                </a:cubicBezTo>
                <a:cubicBezTo>
                  <a:pt x="78" y="144"/>
                  <a:pt x="80" y="143"/>
                  <a:pt x="82" y="143"/>
                </a:cubicBezTo>
                <a:cubicBezTo>
                  <a:pt x="94" y="160"/>
                  <a:pt x="94" y="175"/>
                  <a:pt x="94" y="175"/>
                </a:cubicBezTo>
                <a:cubicBezTo>
                  <a:pt x="105" y="163"/>
                  <a:pt x="113" y="142"/>
                  <a:pt x="117" y="127"/>
                </a:cubicBezTo>
                <a:cubicBezTo>
                  <a:pt x="124" y="123"/>
                  <a:pt x="141" y="103"/>
                  <a:pt x="147" y="97"/>
                </a:cubicBezTo>
                <a:cubicBezTo>
                  <a:pt x="177" y="68"/>
                  <a:pt x="190" y="7"/>
                  <a:pt x="184" y="1"/>
                </a:cubicBezTo>
                <a:close/>
                <a:moveTo>
                  <a:pt x="109" y="125"/>
                </a:moveTo>
                <a:cubicBezTo>
                  <a:pt x="106" y="136"/>
                  <a:pt x="102" y="147"/>
                  <a:pt x="98" y="155"/>
                </a:cubicBezTo>
                <a:cubicBezTo>
                  <a:pt x="96" y="150"/>
                  <a:pt x="93" y="144"/>
                  <a:pt x="89" y="138"/>
                </a:cubicBezTo>
                <a:cubicBezTo>
                  <a:pt x="88" y="136"/>
                  <a:pt x="85" y="134"/>
                  <a:pt x="82" y="134"/>
                </a:cubicBezTo>
                <a:cubicBezTo>
                  <a:pt x="82" y="134"/>
                  <a:pt x="81" y="134"/>
                  <a:pt x="80" y="135"/>
                </a:cubicBezTo>
                <a:cubicBezTo>
                  <a:pt x="79" y="135"/>
                  <a:pt x="77" y="135"/>
                  <a:pt x="75" y="135"/>
                </a:cubicBezTo>
                <a:cubicBezTo>
                  <a:pt x="69" y="135"/>
                  <a:pt x="63" y="132"/>
                  <a:pt x="58" y="127"/>
                </a:cubicBezTo>
                <a:cubicBezTo>
                  <a:pt x="51" y="121"/>
                  <a:pt x="48" y="113"/>
                  <a:pt x="50" y="105"/>
                </a:cubicBezTo>
                <a:cubicBezTo>
                  <a:pt x="51" y="101"/>
                  <a:pt x="50" y="98"/>
                  <a:pt x="47" y="96"/>
                </a:cubicBezTo>
                <a:cubicBezTo>
                  <a:pt x="41" y="92"/>
                  <a:pt x="35" y="89"/>
                  <a:pt x="30" y="87"/>
                </a:cubicBezTo>
                <a:cubicBezTo>
                  <a:pt x="38" y="83"/>
                  <a:pt x="49" y="79"/>
                  <a:pt x="60" y="76"/>
                </a:cubicBezTo>
                <a:cubicBezTo>
                  <a:pt x="60" y="76"/>
                  <a:pt x="60" y="76"/>
                  <a:pt x="61" y="75"/>
                </a:cubicBezTo>
                <a:cubicBezTo>
                  <a:pt x="110" y="124"/>
                  <a:pt x="110" y="124"/>
                  <a:pt x="110" y="124"/>
                </a:cubicBezTo>
                <a:cubicBezTo>
                  <a:pt x="110" y="125"/>
                  <a:pt x="109" y="125"/>
                  <a:pt x="109" y="125"/>
                </a:cubicBezTo>
                <a:close/>
                <a:moveTo>
                  <a:pt x="141" y="91"/>
                </a:moveTo>
                <a:cubicBezTo>
                  <a:pt x="140" y="93"/>
                  <a:pt x="137" y="96"/>
                  <a:pt x="134" y="99"/>
                </a:cubicBezTo>
                <a:cubicBezTo>
                  <a:pt x="129" y="105"/>
                  <a:pt x="120" y="113"/>
                  <a:pt x="115" y="118"/>
                </a:cubicBezTo>
                <a:cubicBezTo>
                  <a:pt x="67" y="70"/>
                  <a:pt x="67" y="70"/>
                  <a:pt x="67" y="70"/>
                </a:cubicBezTo>
                <a:cubicBezTo>
                  <a:pt x="72" y="65"/>
                  <a:pt x="80" y="56"/>
                  <a:pt x="86" y="51"/>
                </a:cubicBezTo>
                <a:cubicBezTo>
                  <a:pt x="89" y="48"/>
                  <a:pt x="92" y="45"/>
                  <a:pt x="94" y="44"/>
                </a:cubicBezTo>
                <a:cubicBezTo>
                  <a:pt x="116" y="21"/>
                  <a:pt x="160" y="8"/>
                  <a:pt x="177" y="8"/>
                </a:cubicBezTo>
                <a:cubicBezTo>
                  <a:pt x="177" y="22"/>
                  <a:pt x="165" y="68"/>
                  <a:pt x="141" y="91"/>
                </a:cubicBezTo>
                <a:close/>
                <a:moveTo>
                  <a:pt x="88" y="67"/>
                </a:moveTo>
                <a:cubicBezTo>
                  <a:pt x="86" y="67"/>
                  <a:pt x="84" y="69"/>
                  <a:pt x="84" y="72"/>
                </a:cubicBezTo>
                <a:cubicBezTo>
                  <a:pt x="84" y="74"/>
                  <a:pt x="86" y="76"/>
                  <a:pt x="88" y="76"/>
                </a:cubicBezTo>
                <a:cubicBezTo>
                  <a:pt x="90" y="76"/>
                  <a:pt x="92" y="74"/>
                  <a:pt x="92" y="72"/>
                </a:cubicBezTo>
                <a:cubicBezTo>
                  <a:pt x="92" y="69"/>
                  <a:pt x="90" y="67"/>
                  <a:pt x="88" y="67"/>
                </a:cubicBezTo>
                <a:close/>
                <a:moveTo>
                  <a:pt x="139" y="59"/>
                </a:moveTo>
                <a:cubicBezTo>
                  <a:pt x="146" y="59"/>
                  <a:pt x="151" y="53"/>
                  <a:pt x="151" y="46"/>
                </a:cubicBezTo>
                <a:cubicBezTo>
                  <a:pt x="151" y="39"/>
                  <a:pt x="146" y="34"/>
                  <a:pt x="139" y="34"/>
                </a:cubicBezTo>
                <a:cubicBezTo>
                  <a:pt x="132" y="34"/>
                  <a:pt x="126" y="39"/>
                  <a:pt x="126" y="46"/>
                </a:cubicBezTo>
                <a:cubicBezTo>
                  <a:pt x="126" y="53"/>
                  <a:pt x="132" y="59"/>
                  <a:pt x="139" y="59"/>
                </a:cubicBezTo>
                <a:close/>
                <a:moveTo>
                  <a:pt x="139" y="42"/>
                </a:moveTo>
                <a:cubicBezTo>
                  <a:pt x="141" y="42"/>
                  <a:pt x="143" y="44"/>
                  <a:pt x="143" y="46"/>
                </a:cubicBezTo>
                <a:cubicBezTo>
                  <a:pt x="143" y="49"/>
                  <a:pt x="141" y="50"/>
                  <a:pt x="139" y="50"/>
                </a:cubicBezTo>
                <a:cubicBezTo>
                  <a:pt x="136" y="50"/>
                  <a:pt x="135" y="49"/>
                  <a:pt x="135" y="46"/>
                </a:cubicBezTo>
                <a:cubicBezTo>
                  <a:pt x="135" y="44"/>
                  <a:pt x="136" y="42"/>
                  <a:pt x="139" y="42"/>
                </a:cubicBezTo>
                <a:close/>
                <a:moveTo>
                  <a:pt x="101" y="88"/>
                </a:moveTo>
                <a:cubicBezTo>
                  <a:pt x="103" y="88"/>
                  <a:pt x="105" y="87"/>
                  <a:pt x="105" y="84"/>
                </a:cubicBezTo>
                <a:cubicBezTo>
                  <a:pt x="105" y="82"/>
                  <a:pt x="103" y="80"/>
                  <a:pt x="101" y="80"/>
                </a:cubicBezTo>
                <a:cubicBezTo>
                  <a:pt x="98" y="80"/>
                  <a:pt x="97" y="82"/>
                  <a:pt x="97" y="84"/>
                </a:cubicBezTo>
                <a:cubicBezTo>
                  <a:pt x="97" y="87"/>
                  <a:pt x="98" y="88"/>
                  <a:pt x="101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1" name="Group 23">
            <a:extLst>
              <a:ext uri="{FF2B5EF4-FFF2-40B4-BE49-F238E27FC236}">
                <a16:creationId xmlns:a16="http://schemas.microsoft.com/office/drawing/2014/main" id="{9FA89988-230A-42D0-8A01-A03BA4C0292E}"/>
              </a:ext>
            </a:extLst>
          </p:cNvPr>
          <p:cNvGrpSpPr/>
          <p:nvPr/>
        </p:nvGrpSpPr>
        <p:grpSpPr>
          <a:xfrm>
            <a:off x="548553" y="3431182"/>
            <a:ext cx="1577951" cy="650638"/>
            <a:chOff x="719138" y="5249121"/>
            <a:chExt cx="2103935" cy="867517"/>
          </a:xfrm>
        </p:grpSpPr>
        <p:sp>
          <p:nvSpPr>
            <p:cNvPr id="21" name="iS1ide-TextBox 24">
              <a:extLst>
                <a:ext uri="{FF2B5EF4-FFF2-40B4-BE49-F238E27FC236}">
                  <a16:creationId xmlns:a16="http://schemas.microsoft.com/office/drawing/2014/main" id="{8668602E-BBCB-4AA3-8ED0-CE661B67AE2A}"/>
                </a:ext>
              </a:extLst>
            </p:cNvPr>
            <p:cNvSpPr txBox="1"/>
            <p:nvPr/>
          </p:nvSpPr>
          <p:spPr>
            <a:xfrm>
              <a:off x="749351" y="5249121"/>
              <a:ext cx="2073722" cy="196103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40000" lnSpcReduction="20000"/>
            </a:bodyPr>
            <a:lstStyle/>
            <a:p>
              <a:pPr algn="ctr"/>
              <a:r>
                <a:rPr lang="zh-CN" altLang="en-US" sz="1200" b="1">
                  <a:solidFill>
                    <a:schemeClr val="accent1">
                      <a:lumMod val="100000"/>
                    </a:schemeClr>
                  </a:solidFill>
                </a:rPr>
                <a:t>标题文本预设</a:t>
              </a:r>
              <a:br>
                <a:rPr lang="zh-CN" altLang="en-US" sz="1200" b="1">
                  <a:solidFill>
                    <a:schemeClr val="accent1">
                      <a:lumMod val="100000"/>
                    </a:schemeClr>
                  </a:solidFill>
                </a:rPr>
              </a:br>
              <a:endParaRPr lang="zh-CN" altLang="en-US" sz="1200" b="1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22" name="iS1ide-Rectangle 30">
              <a:extLst>
                <a:ext uri="{FF2B5EF4-FFF2-40B4-BE49-F238E27FC236}">
                  <a16:creationId xmlns:a16="http://schemas.microsoft.com/office/drawing/2014/main" id="{DC143D5E-F247-45CB-8F7F-548913CD24EE}"/>
                </a:ext>
              </a:extLst>
            </p:cNvPr>
            <p:cNvSpPr/>
            <p:nvPr/>
          </p:nvSpPr>
          <p:spPr>
            <a:xfrm>
              <a:off x="719138" y="5445224"/>
              <a:ext cx="2103935" cy="671414"/>
            </a:xfrm>
            <a:prstGeom prst="rect">
              <a:avLst/>
            </a:prstGeom>
          </p:spPr>
          <p:txBody>
            <a:bodyPr wrap="square" lIns="0" tIns="0" rIns="0" bIns="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endParaRPr lang="en-US" altLang="zh-CN" sz="1000" dirty="0"/>
            </a:p>
            <a:p>
              <a:pPr algn="ctr">
                <a:lnSpc>
                  <a:spcPct val="120000"/>
                </a:lnSpc>
              </a:pPr>
              <a:endParaRPr lang="zh-CN" altLang="en-US" sz="1000" dirty="0"/>
            </a:p>
          </p:txBody>
        </p:sp>
      </p:grpSp>
      <p:grpSp>
        <p:nvGrpSpPr>
          <p:cNvPr id="12" name="Group 31">
            <a:extLst>
              <a:ext uri="{FF2B5EF4-FFF2-40B4-BE49-F238E27FC236}">
                <a16:creationId xmlns:a16="http://schemas.microsoft.com/office/drawing/2014/main" id="{05B21830-DAC5-490D-B26B-07806CBAA7BA}"/>
              </a:ext>
            </a:extLst>
          </p:cNvPr>
          <p:cNvGrpSpPr/>
          <p:nvPr/>
        </p:nvGrpSpPr>
        <p:grpSpPr>
          <a:xfrm>
            <a:off x="2713868" y="3431182"/>
            <a:ext cx="1577951" cy="650638"/>
            <a:chOff x="719138" y="5249121"/>
            <a:chExt cx="2103935" cy="867517"/>
          </a:xfrm>
        </p:grpSpPr>
        <p:sp>
          <p:nvSpPr>
            <p:cNvPr id="19" name="iS1ide-TextBox 32">
              <a:extLst>
                <a:ext uri="{FF2B5EF4-FFF2-40B4-BE49-F238E27FC236}">
                  <a16:creationId xmlns:a16="http://schemas.microsoft.com/office/drawing/2014/main" id="{8E3997AA-BFA2-4885-A70E-5626A0AB9390}"/>
                </a:ext>
              </a:extLst>
            </p:cNvPr>
            <p:cNvSpPr txBox="1"/>
            <p:nvPr/>
          </p:nvSpPr>
          <p:spPr>
            <a:xfrm>
              <a:off x="749351" y="5249121"/>
              <a:ext cx="2073722" cy="196103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40000" lnSpcReduction="20000"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2">
                      <a:lumMod val="100000"/>
                    </a:schemeClr>
                  </a:solidFill>
                </a:rPr>
                <a:t>标题文本预设</a:t>
              </a:r>
              <a:br>
                <a:rPr lang="zh-CN" altLang="en-US" sz="1200" b="1" dirty="0">
                  <a:solidFill>
                    <a:schemeClr val="accent2">
                      <a:lumMod val="100000"/>
                    </a:schemeClr>
                  </a:solidFill>
                </a:rPr>
              </a:br>
              <a:endParaRPr lang="zh-CN" altLang="en-US" sz="12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20" name="iS1ide-Rectangle 33">
              <a:extLst>
                <a:ext uri="{FF2B5EF4-FFF2-40B4-BE49-F238E27FC236}">
                  <a16:creationId xmlns:a16="http://schemas.microsoft.com/office/drawing/2014/main" id="{417E22C0-3632-4E29-80B1-BD60D0DF2B61}"/>
                </a:ext>
              </a:extLst>
            </p:cNvPr>
            <p:cNvSpPr/>
            <p:nvPr/>
          </p:nvSpPr>
          <p:spPr>
            <a:xfrm>
              <a:off x="719138" y="5445224"/>
              <a:ext cx="2103935" cy="671414"/>
            </a:xfrm>
            <a:prstGeom prst="rect">
              <a:avLst/>
            </a:prstGeom>
          </p:spPr>
          <p:txBody>
            <a:bodyPr wrap="square" lIns="0" tIns="0" rIns="0" bIns="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13" name="Group 34">
            <a:extLst>
              <a:ext uri="{FF2B5EF4-FFF2-40B4-BE49-F238E27FC236}">
                <a16:creationId xmlns:a16="http://schemas.microsoft.com/office/drawing/2014/main" id="{546EF888-8C74-480C-9238-66EA5686DD40}"/>
              </a:ext>
            </a:extLst>
          </p:cNvPr>
          <p:cNvGrpSpPr/>
          <p:nvPr/>
        </p:nvGrpSpPr>
        <p:grpSpPr>
          <a:xfrm>
            <a:off x="4879184" y="3431182"/>
            <a:ext cx="1577951" cy="650638"/>
            <a:chOff x="719138" y="5249121"/>
            <a:chExt cx="2103935" cy="867517"/>
          </a:xfrm>
        </p:grpSpPr>
        <p:sp>
          <p:nvSpPr>
            <p:cNvPr id="17" name="iS1ide-TextBox 35">
              <a:extLst>
                <a:ext uri="{FF2B5EF4-FFF2-40B4-BE49-F238E27FC236}">
                  <a16:creationId xmlns:a16="http://schemas.microsoft.com/office/drawing/2014/main" id="{C4ABF69C-587A-4EB1-9F72-928B44C38F97}"/>
                </a:ext>
              </a:extLst>
            </p:cNvPr>
            <p:cNvSpPr txBox="1"/>
            <p:nvPr/>
          </p:nvSpPr>
          <p:spPr>
            <a:xfrm>
              <a:off x="749351" y="5249121"/>
              <a:ext cx="2073722" cy="196103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40000" lnSpcReduction="20000"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3">
                      <a:lumMod val="100000"/>
                    </a:schemeClr>
                  </a:solidFill>
                </a:rPr>
                <a:t>标题文本预设</a:t>
              </a:r>
              <a:br>
                <a:rPr lang="zh-CN" altLang="en-US" sz="1200" b="1" dirty="0">
                  <a:solidFill>
                    <a:schemeClr val="accent3">
                      <a:lumMod val="100000"/>
                    </a:schemeClr>
                  </a:solidFill>
                </a:rPr>
              </a:br>
              <a:endParaRPr lang="zh-CN" altLang="en-US" sz="1200" b="1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18" name="iS1ide-Rectangle 36">
              <a:extLst>
                <a:ext uri="{FF2B5EF4-FFF2-40B4-BE49-F238E27FC236}">
                  <a16:creationId xmlns:a16="http://schemas.microsoft.com/office/drawing/2014/main" id="{E6AAB508-744B-4196-AF07-6F28E8FD89BC}"/>
                </a:ext>
              </a:extLst>
            </p:cNvPr>
            <p:cNvSpPr/>
            <p:nvPr/>
          </p:nvSpPr>
          <p:spPr>
            <a:xfrm>
              <a:off x="719138" y="5445224"/>
              <a:ext cx="2103935" cy="671414"/>
            </a:xfrm>
            <a:prstGeom prst="rect">
              <a:avLst/>
            </a:prstGeom>
          </p:spPr>
          <p:txBody>
            <a:bodyPr wrap="square" lIns="0" tIns="0" rIns="0" bIns="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grpSp>
        <p:nvGrpSpPr>
          <p:cNvPr id="14" name="Group 37">
            <a:extLst>
              <a:ext uri="{FF2B5EF4-FFF2-40B4-BE49-F238E27FC236}">
                <a16:creationId xmlns:a16="http://schemas.microsoft.com/office/drawing/2014/main" id="{594EDE4F-4602-4F41-8E1A-EC383ECF05A8}"/>
              </a:ext>
            </a:extLst>
          </p:cNvPr>
          <p:cNvGrpSpPr/>
          <p:nvPr/>
        </p:nvGrpSpPr>
        <p:grpSpPr>
          <a:xfrm>
            <a:off x="7044499" y="3431182"/>
            <a:ext cx="1577951" cy="650638"/>
            <a:chOff x="719138" y="5249121"/>
            <a:chExt cx="2103935" cy="867517"/>
          </a:xfrm>
        </p:grpSpPr>
        <p:sp>
          <p:nvSpPr>
            <p:cNvPr id="15" name="iS1ide-TextBox 38">
              <a:extLst>
                <a:ext uri="{FF2B5EF4-FFF2-40B4-BE49-F238E27FC236}">
                  <a16:creationId xmlns:a16="http://schemas.microsoft.com/office/drawing/2014/main" id="{F1B66384-89ED-4942-A95B-61B27FCEDDF2}"/>
                </a:ext>
              </a:extLst>
            </p:cNvPr>
            <p:cNvSpPr txBox="1"/>
            <p:nvPr/>
          </p:nvSpPr>
          <p:spPr>
            <a:xfrm>
              <a:off x="749351" y="5249121"/>
              <a:ext cx="2073722" cy="196103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40000" lnSpcReduction="20000"/>
            </a:bodyPr>
            <a:lstStyle/>
            <a:p>
              <a:pPr algn="ctr"/>
              <a:r>
                <a:rPr lang="zh-CN" altLang="en-US" sz="1200" b="1">
                  <a:solidFill>
                    <a:schemeClr val="accent4">
                      <a:lumMod val="100000"/>
                    </a:schemeClr>
                  </a:solidFill>
                </a:rPr>
                <a:t>标题文本预设</a:t>
              </a:r>
              <a:br>
                <a:rPr lang="zh-CN" altLang="en-US" sz="1200" b="1">
                  <a:solidFill>
                    <a:schemeClr val="accent4">
                      <a:lumMod val="100000"/>
                    </a:schemeClr>
                  </a:solidFill>
                </a:rPr>
              </a:br>
              <a:endParaRPr lang="zh-CN" altLang="en-US" sz="1200" b="1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16" name="iS1ide-Rectangle 39">
              <a:extLst>
                <a:ext uri="{FF2B5EF4-FFF2-40B4-BE49-F238E27FC236}">
                  <a16:creationId xmlns:a16="http://schemas.microsoft.com/office/drawing/2014/main" id="{498EF1E4-461B-4773-8C00-ACD6757BB379}"/>
                </a:ext>
              </a:extLst>
            </p:cNvPr>
            <p:cNvSpPr/>
            <p:nvPr/>
          </p:nvSpPr>
          <p:spPr>
            <a:xfrm>
              <a:off x="719138" y="5445224"/>
              <a:ext cx="2103935" cy="671414"/>
            </a:xfrm>
            <a:prstGeom prst="rect">
              <a:avLst/>
            </a:prstGeom>
          </p:spPr>
          <p:txBody>
            <a:bodyPr wrap="square" lIns="0" tIns="0" rIns="0" bIns="0" anchor="t" anchorCtr="1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/>
                <a:t>点击输入替换内容</a:t>
              </a:r>
              <a:r>
                <a:rPr lang="en-US" altLang="zh-CN" sz="1000" dirty="0"/>
                <a:t>58pic.com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179512" y="113838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工作完成情况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2838"/>
            <a:ext cx="1892311" cy="42051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5989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25e89-f861-4440-a1c5-c15b4db3bd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229fac4-eee6-4ad9-8bd9-7f395bf7300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4b2d2dd-39ae-4446-842b-7b99c755bf4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d5e08ee-24c9-4644-b85b-e97e08bcb55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721867e-29d5-48b6-ac69-4e32a95b2bd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e89ae32-6cb6-4ebb-8b90-7150108b8ca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2538007-7b69-41ab-a584-a37bc3144e6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e5eb37-e23b-4d29-924a-15701304f84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b86150c-b7c6-4d9e-9499-8fc9b57ff54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8d20ed5-2ceb-4354-a150-4407462fffe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270cd32-5d32-43a2-901d-476c77614c2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e370610-4d6b-4700-8eb2-c62eb953438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03f4aaf-0e62-4474-aa9f-96331e87953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303f056-f6ef-4406-8009-c90050541b5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a57f129-2504-47d8-8010-396710867f3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e3b4d39-ffd1-460d-8629-a0632daf546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f040335-b34a-4c0e-9235-0323db52eaf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443551"/>
      </a:accent1>
      <a:accent2>
        <a:srgbClr val="3B2D45"/>
      </a:accent2>
      <a:accent3>
        <a:srgbClr val="443551"/>
      </a:accent3>
      <a:accent4>
        <a:srgbClr val="3B2D45"/>
      </a:accent4>
      <a:accent5>
        <a:srgbClr val="443551"/>
      </a:accent5>
      <a:accent6>
        <a:srgbClr val="3B2D45"/>
      </a:accent6>
      <a:hlink>
        <a:srgbClr val="13436C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1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2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2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2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2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43551"/>
    </a:accent1>
    <a:accent2>
      <a:srgbClr val="3B2D45"/>
    </a:accent2>
    <a:accent3>
      <a:srgbClr val="443551"/>
    </a:accent3>
    <a:accent4>
      <a:srgbClr val="3B2D45"/>
    </a:accent4>
    <a:accent5>
      <a:srgbClr val="443551"/>
    </a:accent5>
    <a:accent6>
      <a:srgbClr val="3B2D45"/>
    </a:accent6>
    <a:hlink>
      <a:srgbClr val="13436C"/>
    </a:hlink>
    <a:folHlink>
      <a:srgbClr val="FFC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1377</Words>
  <Application>Microsoft Office PowerPoint</Application>
  <PresentationFormat>全屏显示(16:9)</PresentationFormat>
  <Paragraphs>268</Paragraphs>
  <Slides>24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方正尚酷简体</vt:lpstr>
      <vt:lpstr>微软雅黑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1106786918@qq.com</cp:lastModifiedBy>
  <cp:revision>965</cp:revision>
  <dcterms:created xsi:type="dcterms:W3CDTF">2015-04-24T01:01:13Z</dcterms:created>
  <dcterms:modified xsi:type="dcterms:W3CDTF">2020-03-29T04:08:51Z</dcterms:modified>
</cp:coreProperties>
</file>